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72" d="100"/>
          <a:sy n="72" d="100"/>
        </p:scale>
        <p:origin x="64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Policy</a:t>
            </a:r>
            <a:r>
              <a:rPr lang="en-US" baseline="0" dirty="0"/>
              <a:t> Review</a:t>
            </a:r>
            <a:r>
              <a:rPr lang="en-US" dirty="0"/>
              <a:t> Progress</a:t>
            </a:r>
          </a:p>
          <a:p>
            <a:pPr>
              <a:defRPr/>
            </a:pPr>
            <a:r>
              <a:rPr lang="en-US" dirty="0"/>
              <a:t>thru March, 2021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Policy Committee Progress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4-B251-4E73-B1C6-715F3E500A1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2-B251-4E73-B1C6-715F3E500A1B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B251-4E73-B1C6-715F3E500A1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B251-4E73-B1C6-715F3E500A1B}"/>
              </c:ext>
            </c:extLst>
          </c:dPt>
          <c:dLbls>
            <c:dLbl>
              <c:idx val="0"/>
              <c:layout>
                <c:manualLayout>
                  <c:x val="-4.4342058622180984E-2"/>
                  <c:y val="0.17271791381159657"/>
                </c:manualLayout>
              </c:layout>
              <c:tx>
                <c:rich>
                  <a:bodyPr/>
                  <a:lstStyle/>
                  <a:p>
                    <a:fld id="{21E8C6C5-4E7B-44D3-BB43-253CE82773BE}" type="CELLRANGE">
                      <a:rPr lang="en-US"/>
                      <a:pPr/>
                      <a:t>[CELLRANGE]</a:t>
                    </a:fld>
                    <a:endParaRPr lang="en-US" baseline="0"/>
                  </a:p>
                  <a:p>
                    <a:fld id="{E75608A7-63BA-4644-BBDE-26C128D57E1F}" type="PERCENTAGE">
                      <a:rPr lang="en-US"/>
                      <a:pPr/>
                      <a:t>[PERCENTAGE]</a:t>
                    </a:fld>
                    <a:endParaRPr lang="en-US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4-B251-4E73-B1C6-715F3E500A1B}"/>
                </c:ext>
              </c:extLst>
            </c:dLbl>
            <c:dLbl>
              <c:idx val="1"/>
              <c:layout>
                <c:manualLayout>
                  <c:x val="-5.6567405015370366E-2"/>
                  <c:y val="7.6810195940134579E-2"/>
                </c:manualLayout>
              </c:layout>
              <c:tx>
                <c:rich>
                  <a:bodyPr/>
                  <a:lstStyle/>
                  <a:p>
                    <a:fld id="{A42B2981-71D6-4F3C-813B-4BB21F92ECC4}" type="CELLRANGE">
                      <a:rPr lang="en-US"/>
                      <a:pPr/>
                      <a:t>[CELLRANGE]</a:t>
                    </a:fld>
                    <a:endParaRPr lang="en-US" baseline="0"/>
                  </a:p>
                  <a:p>
                    <a:fld id="{FF79622E-BB36-4488-B180-936CB924DB1B}" type="PERCENTAGE">
                      <a:rPr lang="en-US"/>
                      <a:pPr/>
                      <a:t>[PERCENTAGE]</a:t>
                    </a:fld>
                    <a:endParaRPr lang="en-US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2-B251-4E73-B1C6-715F3E500A1B}"/>
                </c:ext>
              </c:extLst>
            </c:dLbl>
            <c:dLbl>
              <c:idx val="2"/>
              <c:layout>
                <c:manualLayout>
                  <c:x val="-8.4541605082721724E-2"/>
                  <c:y val="1.7798697633734321E-2"/>
                </c:manualLayout>
              </c:layout>
              <c:tx>
                <c:rich>
                  <a:bodyPr/>
                  <a:lstStyle/>
                  <a:p>
                    <a:fld id="{03E7B523-7295-4EA9-B6C8-E2612527D804}" type="CELLRANGE">
                      <a:rPr lang="en-US"/>
                      <a:pPr/>
                      <a:t>[CELLRANGE]</a:t>
                    </a:fld>
                    <a:endParaRPr lang="en-US" baseline="0"/>
                  </a:p>
                  <a:p>
                    <a:fld id="{509804B4-6D7F-49DA-82E9-0D9AC756C0BC}" type="PERCENTAGE">
                      <a:rPr lang="en-US"/>
                      <a:pPr/>
                      <a:t>[PERCENTAGE]</a:t>
                    </a:fld>
                    <a:endParaRPr lang="en-US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3-B251-4E73-B1C6-715F3E500A1B}"/>
                </c:ext>
              </c:extLst>
            </c:dLbl>
            <c:dLbl>
              <c:idx val="3"/>
              <c:layout>
                <c:manualLayout>
                  <c:x val="0.11098217541889716"/>
                  <c:y val="-0.2930972431938389"/>
                </c:manualLayout>
              </c:layout>
              <c:tx>
                <c:rich>
                  <a:bodyPr/>
                  <a:lstStyle/>
                  <a:p>
                    <a:fld id="{B5134C19-4A0F-4F07-8B6A-241C75FB262C}" type="CELLRANGE">
                      <a:rPr lang="en-US" dirty="0"/>
                      <a:pPr/>
                      <a:t>[CELLRANGE]</a:t>
                    </a:fld>
                    <a:endParaRPr lang="en-US" baseline="0" dirty="0"/>
                  </a:p>
                  <a:p>
                    <a:fld id="{9DEFBCE7-1844-4716-A344-41D2498F7FFD}" type="PERCENTAGE">
                      <a:rPr lang="en-US" dirty="0"/>
                      <a:pPr/>
                      <a:t>[PERCENTAGE]</a:t>
                    </a:fld>
                    <a:endParaRPr lang="en-US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5-B251-4E73-B1C6-715F3E500A1B}"/>
                </c:ext>
              </c:extLst>
            </c:dLbl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5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eparator>
</c:separator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showDataLabelsRange val="1"/>
              </c:ext>
            </c:extLst>
          </c:dLbls>
          <c:cat>
            <c:strRef>
              <c:f>Sheet1!$A$2:$A$5</c:f>
              <c:strCache>
                <c:ptCount val="4"/>
                <c:pt idx="0">
                  <c:v>Approved</c:v>
                </c:pt>
                <c:pt idx="1">
                  <c:v>Pending Approval</c:v>
                </c:pt>
                <c:pt idx="2">
                  <c:v>Determined Not Applicable</c:v>
                </c:pt>
                <c:pt idx="3">
                  <c:v>Remaining 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15</c:v>
                </c:pt>
                <c:pt idx="1">
                  <c:v>6</c:v>
                </c:pt>
                <c:pt idx="2">
                  <c:v>10</c:v>
                </c:pt>
                <c:pt idx="3">
                  <c:v>83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Sheet1!$B$2:$B$5</c15:f>
                <c15:dlblRangeCache>
                  <c:ptCount val="4"/>
                  <c:pt idx="0">
                    <c:v>15</c:v>
                  </c:pt>
                  <c:pt idx="1">
                    <c:v>6</c:v>
                  </c:pt>
                  <c:pt idx="2">
                    <c:v>10</c:v>
                  </c:pt>
                  <c:pt idx="3">
                    <c:v>83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00-B251-4E73-B1C6-715F3E500A1B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04378E-4C90-40F0-891D-29114AA02D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DBE9648-F295-4546-B589-99A2842DF6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84B48C-F2A7-42FD-A6FF-10408E2A7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4EA54-89A0-41BD-AD25-F6C7D55F783D}" type="datetimeFigureOut">
              <a:rPr lang="en-US" smtClean="0"/>
              <a:t>4/10/2021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D64F03-8EB1-4DD4-91A7-7D969B9DEF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4F8512-F501-4980-9DD1-2C5A202AE7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CA629-5676-46F4-8668-E7F510E7CD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770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8EEC7C-DC46-4BF9-A1D6-9D24D9D2BA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024FB1B-E665-4CCF-9651-B471DF55D6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276CBF-74A2-4B83-A7A3-3E07C4E9CD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4EA54-89A0-41BD-AD25-F6C7D55F783D}" type="datetimeFigureOut">
              <a:rPr lang="en-US" smtClean="0"/>
              <a:t>4/10/2021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818A23-AB42-46B8-A415-029CF8110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269630-4FF6-443E-A975-6487E94EA5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CA629-5676-46F4-8668-E7F510E7CD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203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2F62B7E-87A9-4BEE-B316-F9EAC6986E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7E63B79-B26D-4CD6-BEB7-CD17A48B25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4C62C8-8194-4277-BF31-4649A04B70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4EA54-89A0-41BD-AD25-F6C7D55F783D}" type="datetimeFigureOut">
              <a:rPr lang="en-US" smtClean="0"/>
              <a:t>4/10/2021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39379F-E22E-4BF9-85F9-58F1A36019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AC8D0F-D403-4264-8485-8173830C0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CA629-5676-46F4-8668-E7F510E7CD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514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A9F223-B7A6-4C18-8483-C4B1B0D024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4FEDA2-B139-4FE8-AC4E-0DADAAB534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198117-4D02-4625-AB23-933D81AB5C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4EA54-89A0-41BD-AD25-F6C7D55F783D}" type="datetimeFigureOut">
              <a:rPr lang="en-US" smtClean="0"/>
              <a:t>4/10/2021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6444E8-D82F-4BC9-BCB1-1233925964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71D9EF-2509-4FC9-AA23-302125EFB7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CA629-5676-46F4-8668-E7F510E7CD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7870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46C768-C9A5-4846-B817-D77740DDA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3D4934-2BDA-42B8-B84C-A1C2C7F42E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2DB99F-F542-495D-805D-505EF5D943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4EA54-89A0-41BD-AD25-F6C7D55F783D}" type="datetimeFigureOut">
              <a:rPr lang="en-US" smtClean="0"/>
              <a:t>4/10/2021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107A4-EAA2-45EE-BCE0-797D76A6E0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3A6A4F-5A8D-4E8C-83B2-632B85B298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CA629-5676-46F4-8668-E7F510E7CD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544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4A3DBE-846B-4E7B-B523-F6EE4D0390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E79708-632E-43A6-868A-C81754515BD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8E5350-5E4E-4B57-95DD-EE4729BECB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1A4AF4-373B-4A75-909F-3242ADE79D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4EA54-89A0-41BD-AD25-F6C7D55F783D}" type="datetimeFigureOut">
              <a:rPr lang="en-US" smtClean="0"/>
              <a:t>4/10/2021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054F1C-D8E1-41A7-BA9A-659E22BA95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679FE5-35CB-4DD2-8B32-C4B4B11C43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CA629-5676-46F4-8668-E7F510E7CD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6982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B85A9E-CD8B-446B-A2DA-42F01A06E5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2D6097-AA9B-4D6E-9FE9-BEA1D568A1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F6EE1F1-0049-4CFC-B806-E7C424EF02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6E67110-E76F-4DF8-B496-55D49B3D29C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B90A297-9A4E-418A-902F-8B999A304BB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BE04625-CA1F-4572-8048-E28938A04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4EA54-89A0-41BD-AD25-F6C7D55F783D}" type="datetimeFigureOut">
              <a:rPr lang="en-US" smtClean="0"/>
              <a:t>4/10/2021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747325E-E1C5-4363-BD8E-CA5CBC7884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8AD6484-6D2F-46B9-8C5F-C5CCDE12E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CA629-5676-46F4-8668-E7F510E7CD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767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2D8D64-4952-46FF-B5F4-F724BC8122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BC7E8F2-546D-4653-B23E-26E5368189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4EA54-89A0-41BD-AD25-F6C7D55F783D}" type="datetimeFigureOut">
              <a:rPr lang="en-US" smtClean="0"/>
              <a:t>4/10/2021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E0FB9D-C5B3-41C4-82C5-5BA22E72AE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537981-7706-4CF0-80EC-09D943106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CA629-5676-46F4-8668-E7F510E7CD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5305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DC4FA07-32FE-4754-8860-806781C7DE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4EA54-89A0-41BD-AD25-F6C7D55F783D}" type="datetimeFigureOut">
              <a:rPr lang="en-US" smtClean="0"/>
              <a:t>4/10/2021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DFB754F-6FC4-4A27-8B80-5641C0E32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D35CA9-835C-488F-9234-D33747F00E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CA629-5676-46F4-8668-E7F510E7CD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405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B20D5D-4651-45D3-B701-C331EADF28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C665DF-F644-4878-8C58-6AD4E64FC6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F96FA6-F51B-4611-BEDE-4BC6B3DEFB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5703CF-55B1-470A-8CC4-EE2F057642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4EA54-89A0-41BD-AD25-F6C7D55F783D}" type="datetimeFigureOut">
              <a:rPr lang="en-US" smtClean="0"/>
              <a:t>4/10/2021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BAAE88-52A2-4E4F-8857-7E0250E3B9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D21343-3134-4090-8B40-6A57FE5B03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CA629-5676-46F4-8668-E7F510E7CD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3862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938CBC-2416-466F-8D1C-9F28B0313C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A06734A-C1D0-4030-AB9C-E220D9CAE8C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4A73CB7-511F-4898-BD61-ACE0DCE5A2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59BF1B-0612-41CD-8AC2-3450BD3547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4EA54-89A0-41BD-AD25-F6C7D55F783D}" type="datetimeFigureOut">
              <a:rPr lang="en-US" smtClean="0"/>
              <a:t>4/10/2021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A675D01-0B06-4BAF-A437-6B5DD449F5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A68117-94B2-4761-BCCE-D53AF7CDD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CA629-5676-46F4-8668-E7F510E7CD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8439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910227A-B02C-4344-8479-840BA840D6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C731EA-C49F-4BF3-945E-E1E1E5C903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C819C2-1C61-4B88-AE54-05141F8959C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94EA54-89A0-41BD-AD25-F6C7D55F783D}" type="datetimeFigureOut">
              <a:rPr lang="en-US" smtClean="0"/>
              <a:t>4/10/2021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9E3301-E385-42FC-8F96-AB04D9763B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DFE083-6BE0-4150-96B0-40196B7498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5CA629-5676-46F4-8668-E7F510E7CD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011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9EF4D23B-F53D-45DF-9D2D-5370C7A4FAB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44445932"/>
              </p:ext>
            </p:extLst>
          </p:nvPr>
        </p:nvGraphicFramePr>
        <p:xfrm>
          <a:off x="251791" y="198783"/>
          <a:ext cx="11741426" cy="64935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040637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15</Words>
  <Application>Microsoft Office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Kimberlee Seney</dc:creator>
  <cp:lastModifiedBy>Kimberlee Seney</cp:lastModifiedBy>
  <cp:revision>2</cp:revision>
  <dcterms:created xsi:type="dcterms:W3CDTF">2021-04-11T02:36:57Z</dcterms:created>
  <dcterms:modified xsi:type="dcterms:W3CDTF">2021-04-11T02:58:16Z</dcterms:modified>
</cp:coreProperties>
</file>