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0"/>
  </p:notesMasterIdLst>
  <p:sldIdLst>
    <p:sldId id="256" r:id="rId2"/>
    <p:sldId id="257" r:id="rId3"/>
    <p:sldId id="298" r:id="rId4"/>
    <p:sldId id="293" r:id="rId5"/>
    <p:sldId id="311" r:id="rId6"/>
    <p:sldId id="309" r:id="rId7"/>
    <p:sldId id="310" r:id="rId8"/>
    <p:sldId id="31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7710FB-5386-4B98-8F59-A4F8C78D17CF}" v="9" dt="2022-09-12T17:52:33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6240" autoAdjust="0"/>
  </p:normalViewPr>
  <p:slideViewPr>
    <p:cSldViewPr snapToGrid="0">
      <p:cViewPr varScale="1">
        <p:scale>
          <a:sx n="110" d="100"/>
          <a:sy n="110" d="100"/>
        </p:scale>
        <p:origin x="31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18.789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6.495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26 1,'-4'4,"-2"6,1 4,1 5,1 3,1 2,1 1,1-4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6.930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13T17:10:30.56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0 200 24575,'5'-1'0,"-1"1"0,1-1 0,-1 0 0,1 0 0,-1-1 0,1 1 0,-1-1 0,0 0 0,0 0 0,0 0 0,0-1 0,0 1 0,0-1 0,4-5 0,45-50 0,-48 50 0,-4 7 0,0 0 0,0-1 0,0 1 0,0 0 0,-1-1 0,1 1 0,-1-1 0,1 1 0,-1-1 0,0 0 0,1 1 0,-1-1 0,0 1 0,0-1 0,0 0 0,0 1 0,0-1 0,-1 1 0,1-1 0,0 1 0,-1-1 0,0-2 0,0 2 0,0 1 0,1-1 0,0 1 0,-1-1 0,1 0 0,0 1 0,0-1 0,0 0 0,0 1 0,0-1 0,0 1 0,0-1 0,1 0 0,0-2 0,-1 3 0,1 1 0,-1 0 0,1-1 0,-1 1 0,0-1 0,1 1 0,-1 0 0,1-1 0,0 1 0,-1 0 0,1 0 0,-1-1 0,1 1 0,-1 0 0,1 0 0,0 0 0,-1 0 0,1 0 0,0 0 0,-1 0 0,1 0 0,-1 0 0,1 0 0,0 0 0,0 0 0,-1 1 0,1-1 0,-1 0 0,0 0 0,0 0 0,1 0 0,-1 0 0,0 0 0,0 1 0,1-1 0,-1 0 0,0 0 0,1 0 0,-1 0 0,0 0 0,0 0 0,1 0 0,-1 0 0,0 0 0,1 0 0,-1 0 0,0 0 0,0 0 0,1-1 0,-1 1 0,0 0 0,0 0 0,1 0 0,-1 0 0,0 0 0,0-1 0,1 1 0,-1 0 0,0 0 0,0 0 0,0-1 0,1 1 0,-1 0 0,0 0 0,0 0 0,0-1 0,0 1 0,0 0 0,0-1 0,1 1 0,-1 0 0,0 0 0,0-1 0,0 1 0,0 0 0,0 0 0,0-1 0,0 1 0,0 0 0,0-1 0,0 1 0,0 0 0,0 0 0,0-1 0,-1 1 0,1 0 0,0-1 0,0 1 0,0 0 0,0-1 0,-1 1 2,1-1 0,0 1 0,0-1 0,0 1 0,-1-1 0,1 1 0,0-1 0,0 1 0,0-1 0,0 1 0,0-1 0,0 1 0,0-1 0,0 1-1,0-1 1,1 1 0,-1-1 0,0 1 0,0-1 0,0 1 0,1-1 0,-1 1 0,0-1 0,0 1 0,1-1 0,-1 1 0,0 0 0,1-1 0,-1 1 0,1 0 0,-1-1 0,0 1 0,1 0-1,-1-1 1,1 1 0,-1 0 0,1 0 0,0-1 0,22-4-895,-19 4 345,16-1-6278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13T17:10:37.484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302 26 24575,'0'4'0,"-4"2"0,-2-5 0,-3-3 0,-6 0 0,-3 0 0,-3-4 0,-3-1 0,-1 0 0,0 2 0,-1 2 0,0 1 0,0 1 0,5 5 0,2 6 0,-1 5 0,4 1-8191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13T17:10:41.163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77 24575,'0'-5'0,"0"-5"0,4-1 0,6 2 0,6 1 0,3-1 0,4 1 0,2 1 0,0 2 0,1 3 0,0 0 0,0 2 0,0 0 0,-1 0 0,0 0 0,0 1 0,-4-1-8191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13T17:10:47.774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306 56 24575,'-3'-1'0,"-1"0"0,0 0 0,0-1 0,1 1 0,-1-1 0,1 0 0,0 0 0,-1 0 0,1 0 0,-4-4 0,-28-14 0,19 16 0,-1 0 0,-1 2 0,1 0 0,-26 0 0,34 2 0,-1 1 0,1-1 0,0 1 0,-1 1 0,1 0 0,0 0 0,0 1 0,0 0 0,-14 8 0,22-11 0,1 0 0,-1 0 0,0 0 0,1 1 0,-1-1 0,1 0 0,-1 1 0,1-1 0,-1 0 0,1 1 0,-1-1 0,1 0 0,-1 1 0,1-1 0,0 1 0,-1-1 0,1 1 0,0-1 0,-1 1 0,1-1 0,0 1 0,-1-1 0,1 1 0,0-1 0,0 1 0,0 0 0,0-1 0,0 1 0,0-1 0,-1 1 0,1 0 0,0-1 0,1 1 0,-1-1 0,0 2 0,20 8 0,33-5 0,-24-4 0,252-4 0,-276 2-105,0 1 0,0-1 0,0-1 0,0 1 0,0-1 0,0 0 0,0 0 0,0 0 0,-1 0 0,1-1 0,-1 0 0,6-5 0,6-7-6721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13T17:11:01.933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32.71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1462 4 24575,'0'0'0,"0"0"0,0-1 0,0 1 0,-1 0 0,1 0 0,0-1 0,0 1 0,-1 0 0,1 0 0,0 0 0,0-1 0,-1 1 0,1 0 0,0 0 0,-1 0 0,1 0 0,0 0 0,-1-1 0,1 1 0,0 0 0,-1 0 0,1 0 0,0 0 0,-1 0 0,1 0 0,0 0 0,-1 0 0,1 0 0,0 1 0,-1-1 0,1 0 0,0 0 0,-1 0 0,1 0 0,0 0 0,-1 0 0,1 1 0,0-1 0,-1 0 0,1 0 0,0 1 0,0-1 0,-1 0 0,1 0 0,0 1 0,-8 22 0,3 25 0,6 7 0,0-35 0,-1 0 0,0 0 0,-1-1 0,-2 1 0,-7 31 0,9-46 0,-1-1 0,0 1 0,0-1 0,0 0 0,0 0 0,-1 0 0,1 0 0,-1 0 0,0-1 0,-1 1 0,1-1 0,0 0 0,-1 0 0,0 0 0,0 0 0,0-1 0,0 1 0,0-1 0,0 0 0,-1-1 0,1 1 0,-1-1 0,1 1 0,-1-1 0,1-1 0,-1 1 0,0-1 0,-8 0 0,-273-1 0,96-2 0,-583 3 0,770-1 0,0 1 0,0 0 0,0 0 0,0 0 0,0 0 0,0 1 0,0-1 0,0 1 0,0 0 0,0 0 0,0 0 0,1 0 0,-1 0 0,0 1 0,1-1 0,-1 1 0,-2 2 0,3-1 0,1 0 0,-1-1 0,1 1 0,0 0 0,0 0 0,0 0 0,1 0 0,-1 0 0,1-1 0,-1 1 0,1 0 0,0 0 0,0 0 0,1 0 0,-1 0 0,0 0 0,2 5 0,28 194-1365,-25-179-5461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2.09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3.42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19.576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2.81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3.39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3.91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24575,'0'0'-8191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5.10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24575,'0'0'-8191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5.97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6.55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7.36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8.41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9.01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49.54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0.247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0.23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5 24575,'0'-5'0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1.36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2.01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2.92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3.44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4.61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5 24575,'0'-5'0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8.73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9.60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0.40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1.29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1.298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11 10,'-4'-4,"-2"-1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2.70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3.81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4.46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5.09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6.70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7.48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8.15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8.792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5 24575,'0'-5'0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9.31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09.82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1.473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0.47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5.76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1:56.26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7.33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7.86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8.47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9.01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1 24575,'0'0'-8191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0.203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5.43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0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16.10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2.100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1.02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2.787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0 24575,'0'0'-8191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4.19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6.10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6.60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1 24575,'0'0'-8191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7.01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10 24575,'0'-4'0,"0"-1"-8191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7.61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7.96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8.33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8.697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2.747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9.04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9.46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9.927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0.28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1.38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21.547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2.00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2.97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7.76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 0 24575,'0'0'-8191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8.292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3.292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8.71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0 24575,'0'0'-8191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9.116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0 1 24575,'0'0'-8191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08T18:32:39.581"/>
    </inkml:context>
    <inkml:brush xml:id="br0">
      <inkml:brushProperty name="width" value="0.025" units="cm"/>
      <inkml:brushProperty name="height" value="0.025" units="cm"/>
      <inkml:brushProperty name="color" value="#66CC00"/>
    </inkml:brush>
  </inkml:definitions>
  <inkml:trace contextRef="#ctx0" brushRef="#br0">10 11 24575,'-4'-5'0,"-2"0"-8191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20:42:25.888"/>
    </inkml:context>
    <inkml:brush xml:id="br0">
      <inkml:brushProperty name="width" value="0.1" units="cm"/>
      <inkml:brushProperty name="height" value="0.6" units="cm"/>
      <inkml:brushProperty name="color" value="#C66B10"/>
      <inkml:brushProperty name="ignorePressure" value="1"/>
      <inkml:brushProperty name="inkEffects" value="pencil"/>
    </inkml:brush>
  </inkml:definitions>
  <inkml:trace contextRef="#ctx0" brushRef="#br0">1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FA07E-B387-45B6-A173-68C5683395F1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D3EC3-AF03-4B21-891C-3B2650EC0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27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77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96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5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25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1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4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2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48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0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63CAEE-1800-476F-8CAE-92B487C95BFD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2B2C05E-8049-4E87-99A2-21F1865B3C4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27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9.png"/><Relationship Id="rId18" Type="http://schemas.openxmlformats.org/officeDocument/2006/relationships/customXml" Target="../ink/ink9.xml"/><Relationship Id="rId3" Type="http://schemas.openxmlformats.org/officeDocument/2006/relationships/image" Target="../media/image4.png"/><Relationship Id="rId21" Type="http://schemas.openxmlformats.org/officeDocument/2006/relationships/image" Target="../media/image13.png"/><Relationship Id="rId7" Type="http://schemas.openxmlformats.org/officeDocument/2006/relationships/image" Target="../media/image6.png"/><Relationship Id="rId12" Type="http://schemas.openxmlformats.org/officeDocument/2006/relationships/customXml" Target="../ink/ink6.xml"/><Relationship Id="rId17" Type="http://schemas.openxmlformats.org/officeDocument/2006/relationships/image" Target="../media/image11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customXml" Target="../ink/ink5.xml"/><Relationship Id="rId19" Type="http://schemas.openxmlformats.org/officeDocument/2006/relationships/image" Target="../media/image12.png"/><Relationship Id="rId4" Type="http://schemas.openxmlformats.org/officeDocument/2006/relationships/customXml" Target="../ink/ink2.xml"/><Relationship Id="rId9" Type="http://schemas.openxmlformats.org/officeDocument/2006/relationships/image" Target="../media/image7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customXml" Target="../ink/ink27.xml"/><Relationship Id="rId21" Type="http://schemas.openxmlformats.org/officeDocument/2006/relationships/customXml" Target="../ink/ink22.xml"/><Relationship Id="rId42" Type="http://schemas.openxmlformats.org/officeDocument/2006/relationships/customXml" Target="../ink/ink42.xml"/><Relationship Id="rId47" Type="http://schemas.openxmlformats.org/officeDocument/2006/relationships/customXml" Target="../ink/ink47.xml"/><Relationship Id="rId63" Type="http://schemas.openxmlformats.org/officeDocument/2006/relationships/customXml" Target="../ink/ink63.xml"/><Relationship Id="rId68" Type="http://schemas.openxmlformats.org/officeDocument/2006/relationships/customXml" Target="../ink/ink67.xml"/><Relationship Id="rId84" Type="http://schemas.openxmlformats.org/officeDocument/2006/relationships/image" Target="../media/image53.png"/><Relationship Id="rId16" Type="http://schemas.openxmlformats.org/officeDocument/2006/relationships/image" Target="../media/image49.png"/><Relationship Id="rId11" Type="http://schemas.openxmlformats.org/officeDocument/2006/relationships/customXml" Target="../ink/ink16.xml"/><Relationship Id="rId32" Type="http://schemas.openxmlformats.org/officeDocument/2006/relationships/customXml" Target="../ink/ink32.xml"/><Relationship Id="rId37" Type="http://schemas.openxmlformats.org/officeDocument/2006/relationships/customXml" Target="../ink/ink37.xml"/><Relationship Id="rId53" Type="http://schemas.openxmlformats.org/officeDocument/2006/relationships/customXml" Target="../ink/ink53.xml"/><Relationship Id="rId58" Type="http://schemas.openxmlformats.org/officeDocument/2006/relationships/customXml" Target="../ink/ink58.xml"/><Relationship Id="rId74" Type="http://schemas.openxmlformats.org/officeDocument/2006/relationships/customXml" Target="../ink/ink73.xml"/><Relationship Id="rId79" Type="http://schemas.openxmlformats.org/officeDocument/2006/relationships/customXml" Target="../ink/ink78.xml"/><Relationship Id="rId5" Type="http://schemas.openxmlformats.org/officeDocument/2006/relationships/customXml" Target="../ink/ink13.xml"/><Relationship Id="rId61" Type="http://schemas.openxmlformats.org/officeDocument/2006/relationships/customXml" Target="../ink/ink61.xml"/><Relationship Id="rId82" Type="http://schemas.openxmlformats.org/officeDocument/2006/relationships/customXml" Target="../ink/ink81.xml"/><Relationship Id="rId19" Type="http://schemas.openxmlformats.org/officeDocument/2006/relationships/customXml" Target="../ink/ink20.xml"/><Relationship Id="rId14" Type="http://schemas.openxmlformats.org/officeDocument/2006/relationships/image" Target="../media/image48.png"/><Relationship Id="rId22" Type="http://schemas.openxmlformats.org/officeDocument/2006/relationships/customXml" Target="../ink/ink23.xml"/><Relationship Id="rId27" Type="http://schemas.openxmlformats.org/officeDocument/2006/relationships/customXml" Target="../ink/ink28.xml"/><Relationship Id="rId30" Type="http://schemas.openxmlformats.org/officeDocument/2006/relationships/image" Target="../media/image51.png"/><Relationship Id="rId35" Type="http://schemas.openxmlformats.org/officeDocument/2006/relationships/customXml" Target="../ink/ink35.xml"/><Relationship Id="rId43" Type="http://schemas.openxmlformats.org/officeDocument/2006/relationships/customXml" Target="../ink/ink43.xml"/><Relationship Id="rId48" Type="http://schemas.openxmlformats.org/officeDocument/2006/relationships/customXml" Target="../ink/ink48.xml"/><Relationship Id="rId56" Type="http://schemas.openxmlformats.org/officeDocument/2006/relationships/customXml" Target="../ink/ink56.xml"/><Relationship Id="rId64" Type="http://schemas.openxmlformats.org/officeDocument/2006/relationships/customXml" Target="../ink/ink64.xml"/><Relationship Id="rId69" Type="http://schemas.openxmlformats.org/officeDocument/2006/relationships/customXml" Target="../ink/ink68.xml"/><Relationship Id="rId77" Type="http://schemas.openxmlformats.org/officeDocument/2006/relationships/customXml" Target="../ink/ink76.xml"/><Relationship Id="rId8" Type="http://schemas.openxmlformats.org/officeDocument/2006/relationships/image" Target="../media/image861.png"/><Relationship Id="rId51" Type="http://schemas.openxmlformats.org/officeDocument/2006/relationships/customXml" Target="../ink/ink51.xml"/><Relationship Id="rId72" Type="http://schemas.openxmlformats.org/officeDocument/2006/relationships/customXml" Target="../ink/ink71.xml"/><Relationship Id="rId80" Type="http://schemas.openxmlformats.org/officeDocument/2006/relationships/customXml" Target="../ink/ink79.xml"/><Relationship Id="rId3" Type="http://schemas.openxmlformats.org/officeDocument/2006/relationships/customXml" Target="../ink/ink12.xml"/><Relationship Id="rId12" Type="http://schemas.openxmlformats.org/officeDocument/2006/relationships/image" Target="../media/image863.png"/><Relationship Id="rId17" Type="http://schemas.openxmlformats.org/officeDocument/2006/relationships/customXml" Target="../ink/ink19.xml"/><Relationship Id="rId25" Type="http://schemas.openxmlformats.org/officeDocument/2006/relationships/customXml" Target="../ink/ink26.xml"/><Relationship Id="rId33" Type="http://schemas.openxmlformats.org/officeDocument/2006/relationships/customXml" Target="../ink/ink33.xml"/><Relationship Id="rId38" Type="http://schemas.openxmlformats.org/officeDocument/2006/relationships/customXml" Target="../ink/ink38.xml"/><Relationship Id="rId46" Type="http://schemas.openxmlformats.org/officeDocument/2006/relationships/customXml" Target="../ink/ink46.xml"/><Relationship Id="rId59" Type="http://schemas.openxmlformats.org/officeDocument/2006/relationships/customXml" Target="../ink/ink59.xml"/><Relationship Id="rId67" Type="http://schemas.openxmlformats.org/officeDocument/2006/relationships/customXml" Target="../ink/ink66.xml"/><Relationship Id="rId20" Type="http://schemas.openxmlformats.org/officeDocument/2006/relationships/customXml" Target="../ink/ink21.xml"/><Relationship Id="rId41" Type="http://schemas.openxmlformats.org/officeDocument/2006/relationships/customXml" Target="../ink/ink41.xml"/><Relationship Id="rId54" Type="http://schemas.openxmlformats.org/officeDocument/2006/relationships/customXml" Target="../ink/ink54.xml"/><Relationship Id="rId62" Type="http://schemas.openxmlformats.org/officeDocument/2006/relationships/customXml" Target="../ink/ink62.xml"/><Relationship Id="rId70" Type="http://schemas.openxmlformats.org/officeDocument/2006/relationships/customXml" Target="../ink/ink69.xml"/><Relationship Id="rId75" Type="http://schemas.openxmlformats.org/officeDocument/2006/relationships/customXml" Target="../ink/ink74.xml"/><Relationship Id="rId83" Type="http://schemas.openxmlformats.org/officeDocument/2006/relationships/customXml" Target="../ink/ink8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0.png"/><Relationship Id="rId15" Type="http://schemas.openxmlformats.org/officeDocument/2006/relationships/customXml" Target="../ink/ink18.xml"/><Relationship Id="rId23" Type="http://schemas.openxmlformats.org/officeDocument/2006/relationships/customXml" Target="../ink/ink24.xml"/><Relationship Id="rId28" Type="http://schemas.openxmlformats.org/officeDocument/2006/relationships/customXml" Target="../ink/ink29.xml"/><Relationship Id="rId36" Type="http://schemas.openxmlformats.org/officeDocument/2006/relationships/customXml" Target="../ink/ink36.xml"/><Relationship Id="rId49" Type="http://schemas.openxmlformats.org/officeDocument/2006/relationships/customXml" Target="../ink/ink49.xml"/><Relationship Id="rId57" Type="http://schemas.openxmlformats.org/officeDocument/2006/relationships/customXml" Target="../ink/ink57.xml"/><Relationship Id="rId10" Type="http://schemas.openxmlformats.org/officeDocument/2006/relationships/image" Target="../media/image862.png"/><Relationship Id="rId31" Type="http://schemas.openxmlformats.org/officeDocument/2006/relationships/customXml" Target="../ink/ink31.xml"/><Relationship Id="rId44" Type="http://schemas.openxmlformats.org/officeDocument/2006/relationships/customXml" Target="../ink/ink44.xml"/><Relationship Id="rId52" Type="http://schemas.openxmlformats.org/officeDocument/2006/relationships/customXml" Target="../ink/ink52.xml"/><Relationship Id="rId60" Type="http://schemas.openxmlformats.org/officeDocument/2006/relationships/customXml" Target="../ink/ink60.xml"/><Relationship Id="rId65" Type="http://schemas.openxmlformats.org/officeDocument/2006/relationships/customXml" Target="../ink/ink65.xml"/><Relationship Id="rId73" Type="http://schemas.openxmlformats.org/officeDocument/2006/relationships/customXml" Target="../ink/ink72.xml"/><Relationship Id="rId78" Type="http://schemas.openxmlformats.org/officeDocument/2006/relationships/customXml" Target="../ink/ink77.xml"/><Relationship Id="rId81" Type="http://schemas.openxmlformats.org/officeDocument/2006/relationships/customXml" Target="../ink/ink80.xml"/><Relationship Id="rId4" Type="http://schemas.openxmlformats.org/officeDocument/2006/relationships/image" Target="../media/image859.png"/><Relationship Id="rId9" Type="http://schemas.openxmlformats.org/officeDocument/2006/relationships/customXml" Target="../ink/ink15.xml"/><Relationship Id="rId13" Type="http://schemas.openxmlformats.org/officeDocument/2006/relationships/customXml" Target="../ink/ink17.xml"/><Relationship Id="rId18" Type="http://schemas.openxmlformats.org/officeDocument/2006/relationships/image" Target="../media/image50.png"/><Relationship Id="rId39" Type="http://schemas.openxmlformats.org/officeDocument/2006/relationships/customXml" Target="../ink/ink39.xml"/><Relationship Id="rId34" Type="http://schemas.openxmlformats.org/officeDocument/2006/relationships/customXml" Target="../ink/ink34.xml"/><Relationship Id="rId50" Type="http://schemas.openxmlformats.org/officeDocument/2006/relationships/customXml" Target="../ink/ink50.xml"/><Relationship Id="rId55" Type="http://schemas.openxmlformats.org/officeDocument/2006/relationships/customXml" Target="../ink/ink55.xml"/><Relationship Id="rId76" Type="http://schemas.openxmlformats.org/officeDocument/2006/relationships/customXml" Target="../ink/ink75.xml"/><Relationship Id="rId7" Type="http://schemas.openxmlformats.org/officeDocument/2006/relationships/customXml" Target="../ink/ink14.xml"/><Relationship Id="rId71" Type="http://schemas.openxmlformats.org/officeDocument/2006/relationships/customXml" Target="../ink/ink70.xml"/><Relationship Id="rId2" Type="http://schemas.openxmlformats.org/officeDocument/2006/relationships/image" Target="../media/image15.png"/><Relationship Id="rId29" Type="http://schemas.openxmlformats.org/officeDocument/2006/relationships/customXml" Target="../ink/ink30.xml"/><Relationship Id="rId24" Type="http://schemas.openxmlformats.org/officeDocument/2006/relationships/customXml" Target="../ink/ink25.xml"/><Relationship Id="rId40" Type="http://schemas.openxmlformats.org/officeDocument/2006/relationships/customXml" Target="../ink/ink40.xml"/><Relationship Id="rId45" Type="http://schemas.openxmlformats.org/officeDocument/2006/relationships/customXml" Target="../ink/ink45.xml"/><Relationship Id="rId66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ouses in a village">
            <a:extLst>
              <a:ext uri="{FF2B5EF4-FFF2-40B4-BE49-F238E27FC236}">
                <a16:creationId xmlns:a16="http://schemas.microsoft.com/office/drawing/2014/main" id="{AF9CF503-7A8F-AF05-4CC2-E184AEC2AA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11530" b="1347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5AEB75-A401-BA3A-535D-E8ECF8D9A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</a:rPr>
              <a:t>GOLD  MOUNTAIN COMMUNITY SERVICES DISTRICT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222199-E4D7-770C-D4E0-C13397ED5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Upcoming Capital Projects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7AB95BF-57D0-4E49-9EF2-408B47C8D4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1C520CBD-F82E-44E4-BDA5-128716AD7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18AE32-A526-42FC-A854-732740BD3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1223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3000">
        <p159:morph option="byObject"/>
      </p:transition>
    </mc:Choice>
    <mc:Fallback xmlns=""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AEB75-A401-BA3A-535D-E8ECF8D9A0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8114" y="758952"/>
            <a:ext cx="7437566" cy="3566160"/>
          </a:xfrm>
        </p:spPr>
        <p:txBody>
          <a:bodyPr>
            <a:normAutofit/>
          </a:bodyPr>
          <a:lstStyle/>
          <a:p>
            <a:endParaRPr lang="en-US" sz="5400" dirty="0">
              <a:solidFill>
                <a:schemeClr val="accent2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222199-E4D7-770C-D4E0-C13397ED5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572001"/>
            <a:ext cx="9980295" cy="1219200"/>
          </a:xfrm>
        </p:spPr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6D7DEAD5-0D49-BDA0-4F5D-3EE57A4E7B3F}"/>
                  </a:ext>
                </a:extLst>
              </p14:cNvPr>
              <p14:cNvContentPartPr/>
              <p14:nvPr/>
            </p14:nvContentPartPr>
            <p14:xfrm>
              <a:off x="2917114" y="2917063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6D7DEAD5-0D49-BDA0-4F5D-3EE57A4E7B3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99114" y="280942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91A5FE29-8222-FDF8-86FA-674DAFD5D2DB}"/>
                  </a:ext>
                </a:extLst>
              </p14:cNvPr>
              <p14:cNvContentPartPr/>
              <p14:nvPr/>
            </p14:nvContentPartPr>
            <p14:xfrm>
              <a:off x="4519474" y="3648583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91A5FE29-8222-FDF8-86FA-674DAFD5D2D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01474" y="354094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4B6F1DB-A586-5C39-EA0F-858A4D72843E}"/>
                  </a:ext>
                </a:extLst>
              </p14:cNvPr>
              <p14:cNvContentPartPr/>
              <p14:nvPr/>
            </p14:nvContentPartPr>
            <p14:xfrm>
              <a:off x="4658434" y="3674863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4B6F1DB-A586-5C39-EA0F-858A4D72843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40794" y="356722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9A7EB9A0-418A-6483-18F6-AD66C57B5A42}"/>
                  </a:ext>
                </a:extLst>
              </p14:cNvPr>
              <p14:cNvContentPartPr/>
              <p14:nvPr/>
            </p14:nvContentPartPr>
            <p14:xfrm>
              <a:off x="5569594" y="3819223"/>
              <a:ext cx="3960" cy="36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9A7EB9A0-418A-6483-18F6-AD66C57B5A4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51954" y="3711583"/>
                <a:ext cx="3960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68CAAA2-89D8-39CC-2042-7B55454C13CB}"/>
                  </a:ext>
                </a:extLst>
              </p14:cNvPr>
              <p14:cNvContentPartPr/>
              <p14:nvPr/>
            </p14:nvContentPartPr>
            <p14:xfrm>
              <a:off x="5564554" y="3814183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68CAAA2-89D8-39CC-2042-7B55454C13C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46554" y="370618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AEFC2C8-A113-9AB3-C4B3-0D123B57D5D9}"/>
                  </a:ext>
                </a:extLst>
              </p14:cNvPr>
              <p14:cNvContentPartPr/>
              <p14:nvPr/>
            </p14:nvContentPartPr>
            <p14:xfrm>
              <a:off x="4824034" y="3735703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AEFC2C8-A113-9AB3-C4B3-0D123B57D5D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806394" y="362806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CCD0F28-C40A-55F4-1E77-1192A5EFBB0E}"/>
                  </a:ext>
                </a:extLst>
              </p14:cNvPr>
              <p14:cNvContentPartPr/>
              <p14:nvPr/>
            </p14:nvContentPartPr>
            <p14:xfrm>
              <a:off x="3718114" y="3822823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CCD0F28-C40A-55F4-1E77-1192A5EFBB0E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00474" y="371482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D185065-0940-5A05-3493-890B72FCA7DD}"/>
                  </a:ext>
                </a:extLst>
              </p14:cNvPr>
              <p14:cNvContentPartPr/>
              <p14:nvPr/>
            </p14:nvContentPartPr>
            <p14:xfrm>
              <a:off x="2403394" y="3979783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D185065-0940-5A05-3493-890B72FCA7DD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385394" y="387178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E1BF893C-4D0E-FC85-4117-82BF50A69715}"/>
                  </a:ext>
                </a:extLst>
              </p14:cNvPr>
              <p14:cNvContentPartPr/>
              <p14:nvPr/>
            </p14:nvContentPartPr>
            <p14:xfrm>
              <a:off x="2194234" y="3814183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E1BF893C-4D0E-FC85-4117-82BF50A6971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176594" y="370618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48AA5431-CDA7-5427-49B9-80F2E40926A7}"/>
                  </a:ext>
                </a:extLst>
              </p14:cNvPr>
              <p14:cNvContentPartPr/>
              <p14:nvPr/>
            </p14:nvContentPartPr>
            <p14:xfrm>
              <a:off x="1505914" y="4615183"/>
              <a:ext cx="9360" cy="504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48AA5431-CDA7-5427-49B9-80F2E40926A7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488274" y="4507543"/>
                <a:ext cx="45000" cy="26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50BBE5D-F880-D7A6-6ED1-9A33787365BE}"/>
                  </a:ext>
                </a:extLst>
              </p14:cNvPr>
              <p14:cNvContentPartPr/>
              <p14:nvPr/>
            </p14:nvContentPartPr>
            <p14:xfrm>
              <a:off x="1584754" y="4780783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50BBE5D-F880-D7A6-6ED1-9A33787365BE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566754" y="4673143"/>
                <a:ext cx="36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813DDA6-C0BB-87CD-327B-DEE27F1D5AFC}"/>
              </a:ext>
            </a:extLst>
          </p:cNvPr>
          <p:cNvSpPr txBox="1"/>
          <p:nvPr/>
        </p:nvSpPr>
        <p:spPr>
          <a:xfrm>
            <a:off x="444857" y="2218866"/>
            <a:ext cx="116729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Falling Water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 Wastewater Plant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Pipeline </a:t>
            </a:r>
          </a:p>
        </p:txBody>
      </p:sp>
    </p:spTree>
    <p:extLst>
      <p:ext uri="{BB962C8B-B14F-4D97-AF65-F5344CB8AC3E}">
        <p14:creationId xmlns:p14="http://schemas.microsoft.com/office/powerpoint/2010/main" val="4101354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3000">
        <p159:morph option="byObject"/>
      </p:transition>
    </mc:Choice>
    <mc:Fallback xmlns="">
      <p:transition spd="slow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ar chart, line chart&#10;&#10;Description automatically generated">
            <a:extLst>
              <a:ext uri="{FF2B5EF4-FFF2-40B4-BE49-F238E27FC236}">
                <a16:creationId xmlns:a16="http://schemas.microsoft.com/office/drawing/2014/main" id="{917EF8B1-5D8C-59A3-F005-A6040A615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74" y="0"/>
            <a:ext cx="11852366" cy="5820108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FDFDE70-431B-84F2-AAF8-C629D2A483A6}"/>
              </a:ext>
            </a:extLst>
          </p:cNvPr>
          <p:cNvCxnSpPr>
            <a:cxnSpLocks/>
          </p:cNvCxnSpPr>
          <p:nvPr/>
        </p:nvCxnSpPr>
        <p:spPr>
          <a:xfrm flipV="1">
            <a:off x="966651" y="3735977"/>
            <a:ext cx="10772503" cy="1219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3B68FF-8068-069B-C5D9-BF089282632E}"/>
              </a:ext>
            </a:extLst>
          </p:cNvPr>
          <p:cNvSpPr txBox="1"/>
          <p:nvPr/>
        </p:nvSpPr>
        <p:spPr>
          <a:xfrm>
            <a:off x="496389" y="5820108"/>
            <a:ext cx="208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Year 2020 GPD 9314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3F8CE0-E33F-CFDE-446C-9EBEB4CE9B35}"/>
              </a:ext>
            </a:extLst>
          </p:cNvPr>
          <p:cNvSpPr txBox="1"/>
          <p:nvPr/>
        </p:nvSpPr>
        <p:spPr>
          <a:xfrm>
            <a:off x="4890788" y="5820108"/>
            <a:ext cx="2633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Year 2021 GPD 11220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B70291-F11E-094E-526F-D72AD27D865A}"/>
              </a:ext>
            </a:extLst>
          </p:cNvPr>
          <p:cNvSpPr txBox="1"/>
          <p:nvPr/>
        </p:nvSpPr>
        <p:spPr>
          <a:xfrm>
            <a:off x="9405260" y="5820108"/>
            <a:ext cx="233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Year 2022 GPD 11808</a:t>
            </a:r>
          </a:p>
        </p:txBody>
      </p:sp>
    </p:spTree>
    <p:extLst>
      <p:ext uri="{BB962C8B-B14F-4D97-AF65-F5344CB8AC3E}">
        <p14:creationId xmlns:p14="http://schemas.microsoft.com/office/powerpoint/2010/main" val="2930406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" y="-80683"/>
            <a:ext cx="12192000" cy="64182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E9C81A-FBBB-329B-295F-E36F3E8D3880}"/>
              </a:ext>
            </a:extLst>
          </p:cNvPr>
          <p:cNvSpPr txBox="1"/>
          <p:nvPr/>
        </p:nvSpPr>
        <p:spPr>
          <a:xfrm>
            <a:off x="277907" y="456119"/>
            <a:ext cx="134462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BD582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Falling Water </a:t>
            </a:r>
            <a:r>
              <a:rPr lang="en-US" sz="2800" b="1" dirty="0">
                <a:solidFill>
                  <a:srgbClr val="BD582C">
                    <a:lumMod val="75000"/>
                  </a:srgbClr>
                </a:solidFill>
                <a:latin typeface="Calibri" panose="020F0502020204030204"/>
              </a:rPr>
              <a:t>Wastewater Treatment Plant 4” Force Main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BD582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2800" b="1" dirty="0">
                <a:solidFill>
                  <a:srgbClr val="BD582C">
                    <a:lumMod val="75000"/>
                  </a:srgbClr>
                </a:solidFill>
                <a:latin typeface="Calibri" panose="020F0502020204030204"/>
              </a:rPr>
              <a:t>to golf course pond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BD582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215F34C-5D08-3F4D-4534-5A65CEEC52F1}"/>
              </a:ext>
            </a:extLst>
          </p:cNvPr>
          <p:cNvSpPr/>
          <p:nvPr/>
        </p:nvSpPr>
        <p:spPr>
          <a:xfrm rot="20872433">
            <a:off x="3645856" y="2659590"/>
            <a:ext cx="1802949" cy="122703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8D66E4B-9B61-5D39-2642-2EFA723BE94A}"/>
              </a:ext>
            </a:extLst>
          </p:cNvPr>
          <p:cNvSpPr/>
          <p:nvPr/>
        </p:nvSpPr>
        <p:spPr>
          <a:xfrm rot="3488453">
            <a:off x="4934165" y="3208658"/>
            <a:ext cx="1837716" cy="13071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1C1EEC41-77B5-DFB4-3E50-1A5BCA59A02A}"/>
                  </a:ext>
                </a:extLst>
              </p14:cNvPr>
              <p14:cNvContentPartPr/>
              <p14:nvPr/>
            </p14:nvContentPartPr>
            <p14:xfrm>
              <a:off x="5306739" y="2599511"/>
              <a:ext cx="75600" cy="72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1C1EEC41-77B5-DFB4-3E50-1A5BCA59A02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02419" y="2595191"/>
                <a:ext cx="84240" cy="8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62D50B9-E91C-6BA1-4F55-FEAF9ECE3764}"/>
                  </a:ext>
                </a:extLst>
              </p14:cNvPr>
              <p14:cNvContentPartPr/>
              <p14:nvPr/>
            </p14:nvContentPartPr>
            <p14:xfrm>
              <a:off x="5323659" y="2464871"/>
              <a:ext cx="109080" cy="165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62D50B9-E91C-6BA1-4F55-FEAF9ECE376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19339" y="2460551"/>
                <a:ext cx="117720" cy="2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2BBCCA54-4EA5-E57C-124B-12D4FEDE151E}"/>
                  </a:ext>
                </a:extLst>
              </p14:cNvPr>
              <p14:cNvContentPartPr/>
              <p14:nvPr/>
            </p14:nvContentPartPr>
            <p14:xfrm>
              <a:off x="5306739" y="2464511"/>
              <a:ext cx="116280" cy="2772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2BBCCA54-4EA5-E57C-124B-12D4FEDE151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02419" y="2460191"/>
                <a:ext cx="124920" cy="3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5EE7B250-EDC8-A877-5DD1-6E460CC19A69}"/>
                  </a:ext>
                </a:extLst>
              </p14:cNvPr>
              <p14:cNvContentPartPr/>
              <p14:nvPr/>
            </p14:nvContentPartPr>
            <p14:xfrm>
              <a:off x="5322219" y="2472071"/>
              <a:ext cx="168840" cy="212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5EE7B250-EDC8-A877-5DD1-6E460CC19A6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17899" y="2467751"/>
                <a:ext cx="177480" cy="2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E0B884EB-64F9-5EF3-49AB-ADC516373331}"/>
                  </a:ext>
                </a:extLst>
              </p14:cNvPr>
              <p14:cNvContentPartPr/>
              <p14:nvPr/>
            </p14:nvContentPartPr>
            <p14:xfrm>
              <a:off x="1882059" y="698711"/>
              <a:ext cx="360" cy="3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E0B884EB-64F9-5EF3-49AB-ADC51637333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77739" y="69439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5AAD069-DEE9-1E58-FD85-61527E0924CE}"/>
              </a:ext>
            </a:extLst>
          </p:cNvPr>
          <p:cNvSpPr/>
          <p:nvPr/>
        </p:nvSpPr>
        <p:spPr>
          <a:xfrm>
            <a:off x="3348282" y="2814918"/>
            <a:ext cx="609600" cy="162094"/>
          </a:xfrm>
          <a:prstGeom prst="rect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62FEC3-F251-CFEB-04A6-D6B020DE5B23}"/>
              </a:ext>
            </a:extLst>
          </p:cNvPr>
          <p:cNvSpPr/>
          <p:nvPr/>
        </p:nvSpPr>
        <p:spPr>
          <a:xfrm>
            <a:off x="3345732" y="2500558"/>
            <a:ext cx="609600" cy="162094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427F0931-A7E4-071E-6D11-0652920B143A}"/>
              </a:ext>
            </a:extLst>
          </p:cNvPr>
          <p:cNvSpPr/>
          <p:nvPr/>
        </p:nvSpPr>
        <p:spPr>
          <a:xfrm rot="20479713">
            <a:off x="3212341" y="2595229"/>
            <a:ext cx="95574" cy="744070"/>
          </a:xfrm>
          <a:prstGeom prst="upArrow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10FDDF1-3822-3B3C-471E-F4EC75523422}"/>
              </a:ext>
            </a:extLst>
          </p:cNvPr>
          <p:cNvSpPr/>
          <p:nvPr/>
        </p:nvSpPr>
        <p:spPr>
          <a:xfrm>
            <a:off x="3189931" y="2528337"/>
            <a:ext cx="259313" cy="106536"/>
          </a:xfrm>
          <a:prstGeom prst="rightArrow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E10F7EE6-FB20-CD16-B069-C20774D4E4BF}"/>
                  </a:ext>
                </a:extLst>
              </p14:cNvPr>
              <p14:cNvContentPartPr/>
              <p14:nvPr/>
            </p14:nvContentPartPr>
            <p14:xfrm>
              <a:off x="3373179" y="2625071"/>
              <a:ext cx="526680" cy="23400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E10F7EE6-FB20-CD16-B069-C20774D4E4B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364179" y="2616071"/>
                <a:ext cx="544320" cy="2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4820EEAA-7E7F-0389-8320-EEB7D9817077}"/>
                  </a:ext>
                </a:extLst>
              </p14:cNvPr>
              <p14:cNvContentPartPr/>
              <p14:nvPr/>
            </p14:nvContentPartPr>
            <p14:xfrm>
              <a:off x="3397299" y="2823791"/>
              <a:ext cx="360" cy="36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4820EEAA-7E7F-0389-8320-EEB7D981707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388659" y="28147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2FD91262-78C6-3E25-DBF3-7BE67E12D911}"/>
                  </a:ext>
                </a:extLst>
              </p14:cNvPr>
              <p14:cNvContentPartPr/>
              <p14:nvPr/>
            </p14:nvContentPartPr>
            <p14:xfrm>
              <a:off x="3746859" y="2877431"/>
              <a:ext cx="360" cy="36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2FD91262-78C6-3E25-DBF3-7BE67E12D911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742539" y="2873111"/>
                <a:ext cx="9000" cy="9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9ACC8AE-4E2A-9EAB-B14E-CDF9BA0286B7}"/>
              </a:ext>
            </a:extLst>
          </p:cNvPr>
          <p:cNvGrpSpPr/>
          <p:nvPr/>
        </p:nvGrpSpPr>
        <p:grpSpPr>
          <a:xfrm>
            <a:off x="3370299" y="2841791"/>
            <a:ext cx="341280" cy="89640"/>
            <a:chOff x="3370299" y="2841791"/>
            <a:chExt cx="341280" cy="8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0A6B218-81A4-012E-6DF9-B8B10E3A0F98}"/>
                    </a:ext>
                  </a:extLst>
                </p14:cNvPr>
                <p14:cNvContentPartPr/>
                <p14:nvPr/>
              </p14:nvContentPartPr>
              <p14:xfrm>
                <a:off x="3388299" y="2868431"/>
                <a:ext cx="360" cy="3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90A6B218-81A4-012E-6DF9-B8B10E3A0F9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79299" y="2859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4DADC21A-A733-620A-9461-FD316B57961B}"/>
                    </a:ext>
                  </a:extLst>
                </p14:cNvPr>
                <p14:cNvContentPartPr/>
                <p14:nvPr/>
              </p14:nvContentPartPr>
              <p14:xfrm>
                <a:off x="3423939" y="2868431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4DADC21A-A733-620A-9461-FD316B57961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15299" y="2859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F5400067-4733-70EC-E92C-D9F4EE62DC2E}"/>
                    </a:ext>
                  </a:extLst>
                </p14:cNvPr>
                <p14:cNvContentPartPr/>
                <p14:nvPr/>
              </p14:nvContentPartPr>
              <p14:xfrm>
                <a:off x="3469299" y="2877431"/>
                <a:ext cx="360" cy="3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F5400067-4733-70EC-E92C-D9F4EE62DC2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60299" y="2868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3B5FB5E-5095-D714-B17F-B5FBB05EBEE6}"/>
                    </a:ext>
                  </a:extLst>
                </p14:cNvPr>
                <p14:cNvContentPartPr/>
                <p14:nvPr/>
              </p14:nvContentPartPr>
              <p14:xfrm>
                <a:off x="3406299" y="2895431"/>
                <a:ext cx="360" cy="3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3B5FB5E-5095-D714-B17F-B5FBB05EBEE6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97299" y="2886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F1358C00-844C-4BE5-4B39-7220312D27FC}"/>
                    </a:ext>
                  </a:extLst>
                </p14:cNvPr>
                <p14:cNvContentPartPr/>
                <p14:nvPr/>
              </p14:nvContentPartPr>
              <p14:xfrm>
                <a:off x="3370299" y="2922431"/>
                <a:ext cx="36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F1358C00-844C-4BE5-4B39-7220312D27F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61299" y="2913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13CFC4E-3314-BFE3-0631-A69B360EAC80}"/>
                    </a:ext>
                  </a:extLst>
                </p14:cNvPr>
                <p14:cNvContentPartPr/>
                <p14:nvPr/>
              </p14:nvContentPartPr>
              <p14:xfrm>
                <a:off x="3441939" y="2922431"/>
                <a:ext cx="360" cy="3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13CFC4E-3314-BFE3-0631-A69B360EAC8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33299" y="2913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49E5316-CB69-D25C-69D4-1E28CE1BF588}"/>
                    </a:ext>
                  </a:extLst>
                </p14:cNvPr>
                <p14:cNvContentPartPr/>
                <p14:nvPr/>
              </p14:nvContentPartPr>
              <p14:xfrm>
                <a:off x="3477939" y="2850431"/>
                <a:ext cx="360" cy="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49E5316-CB69-D25C-69D4-1E28CE1BF58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69299" y="2841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07BDDA48-8BF9-38CB-4186-0A30300F1F31}"/>
                    </a:ext>
                  </a:extLst>
                </p14:cNvPr>
                <p14:cNvContentPartPr/>
                <p14:nvPr/>
              </p14:nvContentPartPr>
              <p14:xfrm>
                <a:off x="3415299" y="2850431"/>
                <a:ext cx="360" cy="3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07BDDA48-8BF9-38CB-4186-0A30300F1F3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06299" y="2841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CE87A1FF-D5E0-E65E-8F14-1086D2E86C4C}"/>
                    </a:ext>
                  </a:extLst>
                </p14:cNvPr>
                <p14:cNvContentPartPr/>
                <p14:nvPr/>
              </p14:nvContentPartPr>
              <p14:xfrm>
                <a:off x="3451299" y="2904431"/>
                <a:ext cx="360" cy="3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CE87A1FF-D5E0-E65E-8F14-1086D2E86C4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42299" y="2895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30871246-1D11-6FA5-6BCC-4C7EDB5B8A51}"/>
                    </a:ext>
                  </a:extLst>
                </p14:cNvPr>
                <p14:cNvContentPartPr/>
                <p14:nvPr/>
              </p14:nvContentPartPr>
              <p14:xfrm>
                <a:off x="3406299" y="2931071"/>
                <a:ext cx="360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30871246-1D11-6FA5-6BCC-4C7EDB5B8A5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97299" y="29220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98C369CD-8581-F9BE-0C3F-DD83CACF8F42}"/>
                    </a:ext>
                  </a:extLst>
                </p14:cNvPr>
                <p14:cNvContentPartPr/>
                <p14:nvPr/>
              </p14:nvContentPartPr>
              <p14:xfrm>
                <a:off x="3397299" y="2875991"/>
                <a:ext cx="360" cy="18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98C369CD-8581-F9BE-0C3F-DD83CACF8F4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388659" y="2866991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52BBF2A1-BEA8-21B7-088A-F2F2E3FDDEA4}"/>
                    </a:ext>
                  </a:extLst>
                </p14:cNvPr>
                <p14:cNvContentPartPr/>
                <p14:nvPr/>
              </p14:nvContentPartPr>
              <p14:xfrm>
                <a:off x="3486939" y="2904431"/>
                <a:ext cx="360" cy="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52BBF2A1-BEA8-21B7-088A-F2F2E3FDDEA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77939" y="2895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4F34428-965E-EAD1-00F5-F8B622C9814A}"/>
                    </a:ext>
                  </a:extLst>
                </p14:cNvPr>
                <p14:cNvContentPartPr/>
                <p14:nvPr/>
              </p14:nvContentPartPr>
              <p14:xfrm>
                <a:off x="3513939" y="2868431"/>
                <a:ext cx="360" cy="3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4F34428-965E-EAD1-00F5-F8B622C9814A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504939" y="2859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4DF0FFD7-95A4-64F8-DD48-C44A30CA622D}"/>
                    </a:ext>
                  </a:extLst>
                </p14:cNvPr>
                <p14:cNvContentPartPr/>
                <p14:nvPr/>
              </p14:nvContentPartPr>
              <p14:xfrm>
                <a:off x="3549939" y="2886431"/>
                <a:ext cx="360" cy="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4DF0FFD7-95A4-64F8-DD48-C44A30CA622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540939" y="2877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7DE8C8C4-FF9F-BFE5-AF4E-759123BF72D6}"/>
                    </a:ext>
                  </a:extLst>
                </p14:cNvPr>
                <p14:cNvContentPartPr/>
                <p14:nvPr/>
              </p14:nvContentPartPr>
              <p14:xfrm>
                <a:off x="3477939" y="2913071"/>
                <a:ext cx="360" cy="36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7DE8C8C4-FF9F-BFE5-AF4E-759123BF72D6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69299" y="2904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8DDCE1A6-28B8-41A4-2835-3DEBFAD7431D}"/>
                    </a:ext>
                  </a:extLst>
                </p14:cNvPr>
                <p14:cNvContentPartPr/>
                <p14:nvPr/>
              </p14:nvContentPartPr>
              <p14:xfrm>
                <a:off x="3585219" y="2893991"/>
                <a:ext cx="360" cy="180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8DDCE1A6-28B8-41A4-2835-3DEBFAD7431D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576579" y="2884991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985FD80E-7C74-0D5B-0288-D8F808D08BFD}"/>
                    </a:ext>
                  </a:extLst>
                </p14:cNvPr>
                <p14:cNvContentPartPr/>
                <p14:nvPr/>
              </p14:nvContentPartPr>
              <p14:xfrm>
                <a:off x="3513939" y="2922431"/>
                <a:ext cx="360" cy="3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985FD80E-7C74-0D5B-0288-D8F808D08BF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504939" y="2913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F23FF876-CF6C-3503-087D-E6A70B22143E}"/>
                    </a:ext>
                  </a:extLst>
                </p14:cNvPr>
                <p14:cNvContentPartPr/>
                <p14:nvPr/>
              </p14:nvContentPartPr>
              <p14:xfrm>
                <a:off x="3540579" y="2895431"/>
                <a:ext cx="360" cy="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F23FF876-CF6C-3503-087D-E6A70B22143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531939" y="2886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094F2FF6-E14C-A23F-1AED-C0005629C97D}"/>
                    </a:ext>
                  </a:extLst>
                </p14:cNvPr>
                <p14:cNvContentPartPr/>
                <p14:nvPr/>
              </p14:nvContentPartPr>
              <p14:xfrm>
                <a:off x="3486939" y="2895431"/>
                <a:ext cx="360" cy="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094F2FF6-E14C-A23F-1AED-C0005629C97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77939" y="2886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9A3A9555-422E-DF95-B85E-B6F9516BF6D4}"/>
                    </a:ext>
                  </a:extLst>
                </p14:cNvPr>
                <p14:cNvContentPartPr/>
                <p14:nvPr/>
              </p14:nvContentPartPr>
              <p14:xfrm>
                <a:off x="3451299" y="2859431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9A3A9555-422E-DF95-B85E-B6F9516BF6D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42299" y="2850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FBA43FE9-74CC-941F-24A6-202855BB8B9D}"/>
                    </a:ext>
                  </a:extLst>
                </p14:cNvPr>
                <p14:cNvContentPartPr/>
                <p14:nvPr/>
              </p14:nvContentPartPr>
              <p14:xfrm>
                <a:off x="3397299" y="2895431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FBA43FE9-74CC-941F-24A6-202855BB8B9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88659" y="2886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BF3AC4B7-DD04-1DD4-A8AA-F66560DE9BC9}"/>
                    </a:ext>
                  </a:extLst>
                </p14:cNvPr>
                <p14:cNvContentPartPr/>
                <p14:nvPr/>
              </p14:nvContentPartPr>
              <p14:xfrm>
                <a:off x="3379299" y="2895431"/>
                <a:ext cx="360" cy="3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BF3AC4B7-DD04-1DD4-A8AA-F66560DE9BC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70659" y="2886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00944FA0-2247-BCE9-6656-64A85B602ABE}"/>
                    </a:ext>
                  </a:extLst>
                </p14:cNvPr>
                <p14:cNvContentPartPr/>
                <p14:nvPr/>
              </p14:nvContentPartPr>
              <p14:xfrm>
                <a:off x="3406299" y="2886431"/>
                <a:ext cx="360" cy="3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00944FA0-2247-BCE9-6656-64A85B602AB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97299" y="2877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B514558A-2667-4E61-003F-39612379048D}"/>
                    </a:ext>
                  </a:extLst>
                </p14:cNvPr>
                <p14:cNvContentPartPr/>
                <p14:nvPr/>
              </p14:nvContentPartPr>
              <p14:xfrm>
                <a:off x="3415299" y="2886431"/>
                <a:ext cx="360" cy="36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B514558A-2667-4E61-003F-39612379048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06299" y="2877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C9F3D56B-1489-6651-1376-9940C435EBAC}"/>
                    </a:ext>
                  </a:extLst>
                </p14:cNvPr>
                <p14:cNvContentPartPr/>
                <p14:nvPr/>
              </p14:nvContentPartPr>
              <p14:xfrm>
                <a:off x="3423939" y="2922431"/>
                <a:ext cx="360" cy="36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C9F3D56B-1489-6651-1376-9940C435EBA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15299" y="2913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ECC4105A-10D4-7A9E-CDE1-6ADFF8DFFE2C}"/>
                    </a:ext>
                  </a:extLst>
                </p14:cNvPr>
                <p14:cNvContentPartPr/>
                <p14:nvPr/>
              </p14:nvContentPartPr>
              <p14:xfrm>
                <a:off x="3397299" y="2922431"/>
                <a:ext cx="360" cy="36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ECC4105A-10D4-7A9E-CDE1-6ADFF8DFFE2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388659" y="2913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7B392F70-4C84-A657-2B12-8189A58A206C}"/>
                    </a:ext>
                  </a:extLst>
                </p14:cNvPr>
                <p14:cNvContentPartPr/>
                <p14:nvPr/>
              </p14:nvContentPartPr>
              <p14:xfrm>
                <a:off x="3423939" y="2922431"/>
                <a:ext cx="360" cy="3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7B392F70-4C84-A657-2B12-8189A58A206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15299" y="2913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84E580F5-18A3-B0D1-8C30-E83C22AEC132}"/>
                    </a:ext>
                  </a:extLst>
                </p14:cNvPr>
                <p14:cNvContentPartPr/>
                <p14:nvPr/>
              </p14:nvContentPartPr>
              <p14:xfrm>
                <a:off x="3469299" y="2893991"/>
                <a:ext cx="360" cy="180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84E580F5-18A3-B0D1-8C30-E83C22AEC13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460299" y="2884991"/>
                  <a:ext cx="18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38941291-9B17-4AA9-8225-36B7398F2963}"/>
                    </a:ext>
                  </a:extLst>
                </p14:cNvPr>
                <p14:cNvContentPartPr/>
                <p14:nvPr/>
              </p14:nvContentPartPr>
              <p14:xfrm>
                <a:off x="3504579" y="2877431"/>
                <a:ext cx="360" cy="3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38941291-9B17-4AA9-8225-36B7398F296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95939" y="2868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BCDA9124-E801-3835-97D7-F3C611348C82}"/>
                    </a:ext>
                  </a:extLst>
                </p14:cNvPr>
                <p14:cNvContentPartPr/>
                <p14:nvPr/>
              </p14:nvContentPartPr>
              <p14:xfrm>
                <a:off x="3504579" y="2895431"/>
                <a:ext cx="360" cy="3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BCDA9124-E801-3835-97D7-F3C611348C8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95939" y="288679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1923089-21C8-6C01-3E16-0CCB6C85599B}"/>
                    </a:ext>
                  </a:extLst>
                </p14:cNvPr>
                <p14:cNvContentPartPr/>
                <p14:nvPr/>
              </p14:nvContentPartPr>
              <p14:xfrm>
                <a:off x="3495939" y="2931071"/>
                <a:ext cx="360" cy="36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1923089-21C8-6C01-3E16-0CCB6C85599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486939" y="292207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928884A-C0BC-D9AC-E2E0-5D40E1F94362}"/>
                    </a:ext>
                  </a:extLst>
                </p14:cNvPr>
                <p14:cNvContentPartPr/>
                <p14:nvPr/>
              </p14:nvContentPartPr>
              <p14:xfrm>
                <a:off x="3630579" y="2850431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928884A-C0BC-D9AC-E2E0-5D40E1F9436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621579" y="2841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CC48FD4A-70C7-7D7C-4A8F-A34E6F248314}"/>
                    </a:ext>
                  </a:extLst>
                </p14:cNvPr>
                <p14:cNvContentPartPr/>
                <p14:nvPr/>
              </p14:nvContentPartPr>
              <p14:xfrm>
                <a:off x="3558579" y="2850431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CC48FD4A-70C7-7D7C-4A8F-A34E6F24831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549939" y="2841431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A65FCA76-E118-140B-BAC9-ADF5D8AEE301}"/>
                    </a:ext>
                  </a:extLst>
                </p14:cNvPr>
                <p14:cNvContentPartPr/>
                <p14:nvPr/>
              </p14:nvContentPartPr>
              <p14:xfrm>
                <a:off x="3594579" y="2859431"/>
                <a:ext cx="360" cy="3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A65FCA76-E118-140B-BAC9-ADF5D8AEE30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90259" y="2855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5E1B8920-B0E8-84F1-AF30-7947B4451719}"/>
                    </a:ext>
                  </a:extLst>
                </p14:cNvPr>
                <p14:cNvContentPartPr/>
                <p14:nvPr/>
              </p14:nvContentPartPr>
              <p14:xfrm>
                <a:off x="3495939" y="2841791"/>
                <a:ext cx="360" cy="36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5E1B8920-B0E8-84F1-AF30-7947B445171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91619" y="283747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8F5E62B1-8F7B-876E-6F62-404FA87780B6}"/>
                    </a:ext>
                  </a:extLst>
                </p14:cNvPr>
                <p14:cNvContentPartPr/>
                <p14:nvPr/>
              </p14:nvContentPartPr>
              <p14:xfrm>
                <a:off x="3567939" y="2868431"/>
                <a:ext cx="360" cy="3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8F5E62B1-8F7B-876E-6F62-404FA87780B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63259" y="2864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CBB4F34F-A4D5-984F-3E21-88A1C28D4606}"/>
                    </a:ext>
                  </a:extLst>
                </p14:cNvPr>
                <p14:cNvContentPartPr/>
                <p14:nvPr/>
              </p14:nvContentPartPr>
              <p14:xfrm>
                <a:off x="3540579" y="2877431"/>
                <a:ext cx="360" cy="3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CBB4F34F-A4D5-984F-3E21-88A1C28D460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36259" y="2873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756EF000-7514-4D13-3907-2A2A5844A26E}"/>
                    </a:ext>
                  </a:extLst>
                </p14:cNvPr>
                <p14:cNvContentPartPr/>
                <p14:nvPr/>
              </p14:nvContentPartPr>
              <p14:xfrm>
                <a:off x="3433299" y="2859431"/>
                <a:ext cx="360" cy="36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756EF000-7514-4D13-3907-2A2A5844A26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28979" y="2855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05760222-CC43-6CC2-4045-E719997F6C3C}"/>
                    </a:ext>
                  </a:extLst>
                </p14:cNvPr>
                <p14:cNvContentPartPr/>
                <p14:nvPr/>
              </p14:nvContentPartPr>
              <p14:xfrm>
                <a:off x="3648219" y="2904431"/>
                <a:ext cx="360" cy="3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05760222-CC43-6CC2-4045-E719997F6C3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4389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3D0AE984-510F-77AF-DD57-CC289C379E42}"/>
                    </a:ext>
                  </a:extLst>
                </p14:cNvPr>
                <p14:cNvContentPartPr/>
                <p14:nvPr/>
              </p14:nvContentPartPr>
              <p14:xfrm>
                <a:off x="3603219" y="2913071"/>
                <a:ext cx="360" cy="3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3D0AE984-510F-77AF-DD57-CC289C379E4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98899" y="29087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951363FD-0B53-1F3C-C0CE-C41889456184}"/>
                    </a:ext>
                  </a:extLst>
                </p14:cNvPr>
                <p14:cNvContentPartPr/>
                <p14:nvPr/>
              </p14:nvContentPartPr>
              <p14:xfrm>
                <a:off x="3630579" y="2895431"/>
                <a:ext cx="360" cy="36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951363FD-0B53-1F3C-C0CE-C4188945618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26259" y="2891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5349933E-F2BF-28A6-7C0A-CA4D1CDA1ED1}"/>
                    </a:ext>
                  </a:extLst>
                </p14:cNvPr>
                <p14:cNvContentPartPr/>
                <p14:nvPr/>
              </p14:nvContentPartPr>
              <p14:xfrm>
                <a:off x="3666219" y="2850431"/>
                <a:ext cx="360" cy="36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5349933E-F2BF-28A6-7C0A-CA4D1CDA1ED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61899" y="2846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8BC11217-69A8-5B0E-BE73-CD7A2863463E}"/>
                    </a:ext>
                  </a:extLst>
                </p14:cNvPr>
                <p14:cNvContentPartPr/>
                <p14:nvPr/>
              </p14:nvContentPartPr>
              <p14:xfrm>
                <a:off x="3693219" y="2913071"/>
                <a:ext cx="360" cy="36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8BC11217-69A8-5B0E-BE73-CD7A2863463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88899" y="29087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41B000B2-3FCE-64DB-9111-31B133FB9311}"/>
                    </a:ext>
                  </a:extLst>
                </p14:cNvPr>
                <p14:cNvContentPartPr/>
                <p14:nvPr/>
              </p14:nvContentPartPr>
              <p14:xfrm>
                <a:off x="3549939" y="2904431"/>
                <a:ext cx="360" cy="3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41B000B2-3FCE-64DB-9111-31B133FB931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4561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5BDD6A3B-203C-AE18-467C-61666BB572E6}"/>
                    </a:ext>
                  </a:extLst>
                </p14:cNvPr>
                <p14:cNvContentPartPr/>
                <p14:nvPr/>
              </p14:nvContentPartPr>
              <p14:xfrm>
                <a:off x="3441939" y="2859431"/>
                <a:ext cx="360" cy="36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5BDD6A3B-203C-AE18-467C-61666BB572E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37619" y="2855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FB9CCA8F-7E08-DC63-17EC-5B81B38DC074}"/>
                    </a:ext>
                  </a:extLst>
                </p14:cNvPr>
                <p14:cNvContentPartPr/>
                <p14:nvPr/>
              </p14:nvContentPartPr>
              <p14:xfrm>
                <a:off x="3477939" y="2846831"/>
                <a:ext cx="360" cy="39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FB9CCA8F-7E08-DC63-17EC-5B81B38DC074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473619" y="2842511"/>
                  <a:ext cx="900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64FC6BD4-EB80-F9CA-820B-C29AA3FB2E3D}"/>
                    </a:ext>
                  </a:extLst>
                </p14:cNvPr>
                <p14:cNvContentPartPr/>
                <p14:nvPr/>
              </p14:nvContentPartPr>
              <p14:xfrm>
                <a:off x="3433299" y="2877431"/>
                <a:ext cx="360" cy="36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64FC6BD4-EB80-F9CA-820B-C29AA3FB2E3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28979" y="2873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583E59DD-3167-CC16-F946-1281B771B7A1}"/>
                    </a:ext>
                  </a:extLst>
                </p14:cNvPr>
                <p14:cNvContentPartPr/>
                <p14:nvPr/>
              </p14:nvContentPartPr>
              <p14:xfrm>
                <a:off x="3433299" y="2877431"/>
                <a:ext cx="360" cy="36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583E59DD-3167-CC16-F946-1281B771B7A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28979" y="2873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554B1C7D-7855-122E-D0DB-04371506F8C8}"/>
                    </a:ext>
                  </a:extLst>
                </p14:cNvPr>
                <p14:cNvContentPartPr/>
                <p14:nvPr/>
              </p14:nvContentPartPr>
              <p14:xfrm>
                <a:off x="3433299" y="2895431"/>
                <a:ext cx="360" cy="36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554B1C7D-7855-122E-D0DB-04371506F8C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28979" y="2891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725EDFCF-0586-A8F6-316C-E5250679E5F4}"/>
                    </a:ext>
                  </a:extLst>
                </p14:cNvPr>
                <p14:cNvContentPartPr/>
                <p14:nvPr/>
              </p14:nvContentPartPr>
              <p14:xfrm>
                <a:off x="3433299" y="2895431"/>
                <a:ext cx="360" cy="3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725EDFCF-0586-A8F6-316C-E5250679E5F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28979" y="2891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FA510B1A-8402-41A2-6AC5-08AC0E64FFA3}"/>
                    </a:ext>
                  </a:extLst>
                </p14:cNvPr>
                <p14:cNvContentPartPr/>
                <p14:nvPr/>
              </p14:nvContentPartPr>
              <p14:xfrm>
                <a:off x="3406299" y="2904431"/>
                <a:ext cx="360" cy="36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FA510B1A-8402-41A2-6AC5-08AC0E64FFA3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0197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708F64EF-A0A6-A513-3C2C-4227D98FA13A}"/>
                    </a:ext>
                  </a:extLst>
                </p14:cNvPr>
                <p14:cNvContentPartPr/>
                <p14:nvPr/>
              </p14:nvContentPartPr>
              <p14:xfrm>
                <a:off x="3469299" y="2904431"/>
                <a:ext cx="360" cy="3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708F64EF-A0A6-A513-3C2C-4227D98FA13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6497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EA763366-7B83-7395-1714-4F97497BB6AD}"/>
                    </a:ext>
                  </a:extLst>
                </p14:cNvPr>
                <p14:cNvContentPartPr/>
                <p14:nvPr/>
              </p14:nvContentPartPr>
              <p14:xfrm>
                <a:off x="3406299" y="2895431"/>
                <a:ext cx="360" cy="36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EA763366-7B83-7395-1714-4F97497BB6A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01979" y="2891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EC35E7DD-69AC-633B-3081-811241F0F987}"/>
                    </a:ext>
                  </a:extLst>
                </p14:cNvPr>
                <p14:cNvContentPartPr/>
                <p14:nvPr/>
              </p14:nvContentPartPr>
              <p14:xfrm>
                <a:off x="3415299" y="2904431"/>
                <a:ext cx="360" cy="36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EC35E7DD-69AC-633B-3081-811241F0F98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1097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7D652E72-8AC6-A512-FB86-F3E7DA1DB9DA}"/>
                    </a:ext>
                  </a:extLst>
                </p14:cNvPr>
                <p14:cNvContentPartPr/>
                <p14:nvPr/>
              </p14:nvContentPartPr>
              <p14:xfrm>
                <a:off x="3594579" y="2922431"/>
                <a:ext cx="360" cy="36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7D652E72-8AC6-A512-FB86-F3E7DA1DB9D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90259" y="2918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E0C9875C-5850-1E3C-413D-33A0AF373747}"/>
                    </a:ext>
                  </a:extLst>
                </p14:cNvPr>
                <p14:cNvContentPartPr/>
                <p14:nvPr/>
              </p14:nvContentPartPr>
              <p14:xfrm>
                <a:off x="3693219" y="2895431"/>
                <a:ext cx="360" cy="36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E0C9875C-5850-1E3C-413D-33A0AF37374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88899" y="2891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BB00483F-559A-4265-1711-43A3925D1061}"/>
                    </a:ext>
                  </a:extLst>
                </p14:cNvPr>
                <p14:cNvContentPartPr/>
                <p14:nvPr/>
              </p14:nvContentPartPr>
              <p14:xfrm>
                <a:off x="3675219" y="2886431"/>
                <a:ext cx="360" cy="36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BB00483F-559A-4265-1711-43A3925D106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70899" y="2882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9BAD0016-8AD1-F8E4-8A0A-011AAAEC9D48}"/>
                    </a:ext>
                  </a:extLst>
                </p14:cNvPr>
                <p14:cNvContentPartPr/>
                <p14:nvPr/>
              </p14:nvContentPartPr>
              <p14:xfrm>
                <a:off x="3711219" y="2886431"/>
                <a:ext cx="360" cy="3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9BAD0016-8AD1-F8E4-8A0A-011AAAEC9D4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706899" y="2882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DD93CFA0-1049-57E9-EB63-837F266A7B75}"/>
                    </a:ext>
                  </a:extLst>
                </p14:cNvPr>
                <p14:cNvContentPartPr/>
                <p14:nvPr/>
              </p14:nvContentPartPr>
              <p14:xfrm>
                <a:off x="3603219" y="2868431"/>
                <a:ext cx="360" cy="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DD93CFA0-1049-57E9-EB63-837F266A7B7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98899" y="2864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99F85104-4727-D259-AE3B-4BC45B4A3A09}"/>
                    </a:ext>
                  </a:extLst>
                </p14:cNvPr>
                <p14:cNvContentPartPr/>
                <p14:nvPr/>
              </p14:nvContentPartPr>
              <p14:xfrm>
                <a:off x="3612579" y="2904431"/>
                <a:ext cx="360" cy="36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99F85104-4727-D259-AE3B-4BC45B4A3A0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0825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59344A2C-91A8-1313-15AC-F43CE7C6BECC}"/>
                    </a:ext>
                  </a:extLst>
                </p14:cNvPr>
                <p14:cNvContentPartPr/>
                <p14:nvPr/>
              </p14:nvContentPartPr>
              <p14:xfrm>
                <a:off x="3612579" y="2904431"/>
                <a:ext cx="360" cy="3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59344A2C-91A8-1313-15AC-F43CE7C6BEC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608259" y="290011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25EFF66B-ACF6-E99A-9532-486B9A2D21C0}"/>
                    </a:ext>
                  </a:extLst>
                </p14:cNvPr>
                <p14:cNvContentPartPr/>
                <p14:nvPr/>
              </p14:nvContentPartPr>
              <p14:xfrm>
                <a:off x="3567939" y="2913071"/>
                <a:ext cx="360" cy="36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25EFF66B-ACF6-E99A-9532-486B9A2D21C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563259" y="2908751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373E3894-E5A2-A4ED-0085-8E516881C973}"/>
                    </a:ext>
                  </a:extLst>
                </p14:cNvPr>
                <p14:cNvContentPartPr/>
                <p14:nvPr/>
              </p14:nvContentPartPr>
              <p14:xfrm>
                <a:off x="3528339" y="2891831"/>
                <a:ext cx="3960" cy="396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373E3894-E5A2-A4ED-0085-8E516881C973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3524019" y="2887511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68666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220BDB09-72D4-EAF4-4286-35389C382E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71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8">
            <a:extLst>
              <a:ext uri="{FF2B5EF4-FFF2-40B4-BE49-F238E27FC236}">
                <a16:creationId xmlns:a16="http://schemas.microsoft.com/office/drawing/2014/main" id="{2C7211D9-E545-4D00-9874-641EC7C7B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5DBBC34A-8C43-4368-951E-A04EB7C00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rgbClr val="53E8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2D177E16-2C78-C509-11E7-A24695495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133" y="801793"/>
            <a:ext cx="9332146" cy="524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1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19A3044E-1B3E-20F8-3C82-4542E35998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731045" cy="62926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EB1959-6C1B-C660-2AA3-9DB99B286196}"/>
              </a:ext>
            </a:extLst>
          </p:cNvPr>
          <p:cNvSpPr txBox="1"/>
          <p:nvPr/>
        </p:nvSpPr>
        <p:spPr>
          <a:xfrm>
            <a:off x="8937523" y="934065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Club house 2022 =25 EDU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1FD39A-C9D5-4308-3005-91CAD18D16EE}"/>
              </a:ext>
            </a:extLst>
          </p:cNvPr>
          <p:cNvSpPr txBox="1"/>
          <p:nvPr/>
        </p:nvSpPr>
        <p:spPr>
          <a:xfrm>
            <a:off x="9018989" y="1487731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Altitude 2022 =9 EDU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138834-CBF6-5AB8-0949-AE7FDE9C8A2E}"/>
              </a:ext>
            </a:extLst>
          </p:cNvPr>
          <p:cNvSpPr txBox="1"/>
          <p:nvPr/>
        </p:nvSpPr>
        <p:spPr>
          <a:xfrm>
            <a:off x="9018989" y="2038899"/>
            <a:ext cx="2177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Hotel 2022 = 18 EDU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9CCD2B-42A3-2E0E-1DF3-1349B6086469}"/>
              </a:ext>
            </a:extLst>
          </p:cNvPr>
          <p:cNvSpPr txBox="1"/>
          <p:nvPr/>
        </p:nvSpPr>
        <p:spPr>
          <a:xfrm>
            <a:off x="9018989" y="2683941"/>
            <a:ext cx="2897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Residential Homes =100 EDU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B4C825-F066-2DBC-50A5-A4EDA68F4C3A}"/>
              </a:ext>
            </a:extLst>
          </p:cNvPr>
          <p:cNvSpPr txBox="1"/>
          <p:nvPr/>
        </p:nvSpPr>
        <p:spPr>
          <a:xfrm>
            <a:off x="9018989" y="4064485"/>
            <a:ext cx="233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EDU for 2022 152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97EEA0-06DC-35D1-3BF9-F5AFA7886BBA}"/>
              </a:ext>
            </a:extLst>
          </p:cNvPr>
          <p:cNvSpPr txBox="1"/>
          <p:nvPr/>
        </p:nvSpPr>
        <p:spPr>
          <a:xfrm>
            <a:off x="9213669" y="5172891"/>
            <a:ext cx="1703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EDU Overage =9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31A6A1-D18F-3649-5B06-A24CC12E208F}"/>
              </a:ext>
            </a:extLst>
          </p:cNvPr>
          <p:cNvSpPr txBox="1"/>
          <p:nvPr/>
        </p:nvSpPr>
        <p:spPr>
          <a:xfrm>
            <a:off x="8836759" y="105294"/>
            <a:ext cx="3079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Sewer Meters Installed in 2017</a:t>
            </a:r>
          </a:p>
          <a:p>
            <a:r>
              <a:rPr lang="en-US" dirty="0"/>
              <a:t>Sewer Flows for 8/8/2022</a:t>
            </a:r>
          </a:p>
        </p:txBody>
      </p:sp>
    </p:spTree>
    <p:extLst>
      <p:ext uri="{BB962C8B-B14F-4D97-AF65-F5344CB8AC3E}">
        <p14:creationId xmlns:p14="http://schemas.microsoft.com/office/powerpoint/2010/main" val="865775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CD2D517-BC35-4439-AC31-06DF764F25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DD3F846-0483-40F5-A881-0C1AD2A0C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E0F6B57-B7F9-B103-ABFA-C4D3B8EE9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111" y="801793"/>
            <a:ext cx="8127777" cy="527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0034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40735</TotalTime>
  <Words>78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Baskerville Old Face</vt:lpstr>
      <vt:lpstr>Bookman Old Style</vt:lpstr>
      <vt:lpstr>Calibri</vt:lpstr>
      <vt:lpstr>Calibri Light</vt:lpstr>
      <vt:lpstr>Retrospect</vt:lpstr>
      <vt:lpstr>GOLD  MOUNTAIN COMMUNITY SERVICES DISTRICT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 MOUNTAIN COMMUNITY SERVICES DISTRICT</dc:title>
  <dc:creator>Skyler Allingham</dc:creator>
  <cp:lastModifiedBy>Skyler Allingham</cp:lastModifiedBy>
  <cp:revision>5</cp:revision>
  <dcterms:created xsi:type="dcterms:W3CDTF">2022-07-06T15:53:48Z</dcterms:created>
  <dcterms:modified xsi:type="dcterms:W3CDTF">2022-09-13T18:19:05Z</dcterms:modified>
</cp:coreProperties>
</file>