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76" r:id="rId4"/>
    <p:sldId id="277" r:id="rId5"/>
    <p:sldId id="257" r:id="rId6"/>
    <p:sldId id="279" r:id="rId7"/>
    <p:sldId id="258" r:id="rId8"/>
    <p:sldId id="259" r:id="rId9"/>
    <p:sldId id="261" r:id="rId10"/>
    <p:sldId id="260" r:id="rId11"/>
    <p:sldId id="266" r:id="rId12"/>
    <p:sldId id="267" r:id="rId13"/>
    <p:sldId id="262" r:id="rId14"/>
    <p:sldId id="263" r:id="rId15"/>
    <p:sldId id="275" r:id="rId16"/>
    <p:sldId id="265" r:id="rId17"/>
    <p:sldId id="264" r:id="rId18"/>
    <p:sldId id="268" r:id="rId19"/>
    <p:sldId id="269" r:id="rId20"/>
    <p:sldId id="270" r:id="rId21"/>
    <p:sldId id="274" r:id="rId22"/>
    <p:sldId id="272" r:id="rId23"/>
    <p:sldId id="281" r:id="rId24"/>
    <p:sldId id="27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5455AF-C231-4589-9035-691F444513B4}" v="3" dt="2022-09-13T18:38:55.7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kyler Allingham" userId="452631820c91e31d" providerId="LiveId" clId="{A05455AF-C231-4589-9035-691F444513B4}"/>
    <pc:docChg chg="undo custSel addSld modSld sldOrd">
      <pc:chgData name="Skyler Allingham" userId="452631820c91e31d" providerId="LiveId" clId="{A05455AF-C231-4589-9035-691F444513B4}" dt="2022-09-13T18:39:33.124" v="19"/>
      <pc:docMkLst>
        <pc:docMk/>
      </pc:docMkLst>
      <pc:sldChg chg="ord">
        <pc:chgData name="Skyler Allingham" userId="452631820c91e31d" providerId="LiveId" clId="{A05455AF-C231-4589-9035-691F444513B4}" dt="2022-09-13T18:39:33.124" v="19"/>
        <pc:sldMkLst>
          <pc:docMk/>
          <pc:sldMk cId="309945013" sldId="271"/>
        </pc:sldMkLst>
      </pc:sldChg>
      <pc:sldChg chg="addSp delSp modSp new mod setBg">
        <pc:chgData name="Skyler Allingham" userId="452631820c91e31d" providerId="LiveId" clId="{A05455AF-C231-4589-9035-691F444513B4}" dt="2022-09-13T18:39:11.829" v="17" actId="26606"/>
        <pc:sldMkLst>
          <pc:docMk/>
          <pc:sldMk cId="903116424" sldId="281"/>
        </pc:sldMkLst>
        <pc:spChg chg="add del">
          <ac:chgData name="Skyler Allingham" userId="452631820c91e31d" providerId="LiveId" clId="{A05455AF-C231-4589-9035-691F444513B4}" dt="2022-09-13T18:37:15.417" v="7" actId="26606"/>
          <ac:spMkLst>
            <pc:docMk/>
            <pc:sldMk cId="903116424" sldId="281"/>
            <ac:spMk id="8" creationId="{F1176DA6-4BBF-42A4-9C94-E6613CCD6B37}"/>
          </ac:spMkLst>
        </pc:spChg>
        <pc:spChg chg="add del">
          <ac:chgData name="Skyler Allingham" userId="452631820c91e31d" providerId="LiveId" clId="{A05455AF-C231-4589-9035-691F444513B4}" dt="2022-09-13T18:37:15.417" v="7" actId="26606"/>
          <ac:spMkLst>
            <pc:docMk/>
            <pc:sldMk cId="903116424" sldId="281"/>
            <ac:spMk id="10" creationId="{99AAB0AE-172B-4FB4-80C2-86CD6B824220}"/>
          </ac:spMkLst>
        </pc:spChg>
        <pc:spChg chg="add del">
          <ac:chgData name="Skyler Allingham" userId="452631820c91e31d" providerId="LiveId" clId="{A05455AF-C231-4589-9035-691F444513B4}" dt="2022-09-13T18:39:09.558" v="14" actId="26606"/>
          <ac:spMkLst>
            <pc:docMk/>
            <pc:sldMk cId="903116424" sldId="281"/>
            <ac:spMk id="11" creationId="{2C6F198E-F7A1-4125-910D-641C0C2A76D5}"/>
          </ac:spMkLst>
        </pc:spChg>
        <pc:spChg chg="add del">
          <ac:chgData name="Skyler Allingham" userId="452631820c91e31d" providerId="LiveId" clId="{A05455AF-C231-4589-9035-691F444513B4}" dt="2022-09-13T18:39:09.558" v="14" actId="26606"/>
          <ac:spMkLst>
            <pc:docMk/>
            <pc:sldMk cId="903116424" sldId="281"/>
            <ac:spMk id="13" creationId="{907C3A25-D9A7-4F2D-B44C-FA8EB24C7AFD}"/>
          </ac:spMkLst>
        </pc:spChg>
        <pc:spChg chg="add del">
          <ac:chgData name="Skyler Allingham" userId="452631820c91e31d" providerId="LiveId" clId="{A05455AF-C231-4589-9035-691F444513B4}" dt="2022-09-13T18:39:09.558" v="14" actId="26606"/>
          <ac:spMkLst>
            <pc:docMk/>
            <pc:sldMk cId="903116424" sldId="281"/>
            <ac:spMk id="15" creationId="{18E8515E-B8C8-482A-A9B5-CE57BC080AAD}"/>
          </ac:spMkLst>
        </pc:spChg>
        <pc:spChg chg="add del">
          <ac:chgData name="Skyler Allingham" userId="452631820c91e31d" providerId="LiveId" clId="{A05455AF-C231-4589-9035-691F444513B4}" dt="2022-09-13T18:39:11.826" v="16" actId="26606"/>
          <ac:spMkLst>
            <pc:docMk/>
            <pc:sldMk cId="903116424" sldId="281"/>
            <ac:spMk id="17" creationId="{550B5DED-C3C5-4B01-8AC3-3EE8CDF881AF}"/>
          </ac:spMkLst>
        </pc:spChg>
        <pc:spChg chg="add del">
          <ac:chgData name="Skyler Allingham" userId="452631820c91e31d" providerId="LiveId" clId="{A05455AF-C231-4589-9035-691F444513B4}" dt="2022-09-13T18:39:11.826" v="16" actId="26606"/>
          <ac:spMkLst>
            <pc:docMk/>
            <pc:sldMk cId="903116424" sldId="281"/>
            <ac:spMk id="18" creationId="{9645F163-EAE9-4EBE-BD11-7103BAE2A595}"/>
          </ac:spMkLst>
        </pc:spChg>
        <pc:spChg chg="add">
          <ac:chgData name="Skyler Allingham" userId="452631820c91e31d" providerId="LiveId" clId="{A05455AF-C231-4589-9035-691F444513B4}" dt="2022-09-13T18:39:11.829" v="17" actId="26606"/>
          <ac:spMkLst>
            <pc:docMk/>
            <pc:sldMk cId="903116424" sldId="281"/>
            <ac:spMk id="20" creationId="{2C6F198E-F7A1-4125-910D-641C0C2A76D5}"/>
          </ac:spMkLst>
        </pc:spChg>
        <pc:spChg chg="add">
          <ac:chgData name="Skyler Allingham" userId="452631820c91e31d" providerId="LiveId" clId="{A05455AF-C231-4589-9035-691F444513B4}" dt="2022-09-13T18:39:11.829" v="17" actId="26606"/>
          <ac:spMkLst>
            <pc:docMk/>
            <pc:sldMk cId="903116424" sldId="281"/>
            <ac:spMk id="21" creationId="{907C3A25-D9A7-4F2D-B44C-FA8EB24C7AFD}"/>
          </ac:spMkLst>
        </pc:spChg>
        <pc:spChg chg="add">
          <ac:chgData name="Skyler Allingham" userId="452631820c91e31d" providerId="LiveId" clId="{A05455AF-C231-4589-9035-691F444513B4}" dt="2022-09-13T18:39:11.829" v="17" actId="26606"/>
          <ac:spMkLst>
            <pc:docMk/>
            <pc:sldMk cId="903116424" sldId="281"/>
            <ac:spMk id="22" creationId="{18E8515E-B8C8-482A-A9B5-CE57BC080AAD}"/>
          </ac:spMkLst>
        </pc:spChg>
        <pc:picChg chg="add del mod">
          <ac:chgData name="Skyler Allingham" userId="452631820c91e31d" providerId="LiveId" clId="{A05455AF-C231-4589-9035-691F444513B4}" dt="2022-09-13T18:37:16.419" v="9" actId="931"/>
          <ac:picMkLst>
            <pc:docMk/>
            <pc:sldMk cId="903116424" sldId="281"/>
            <ac:picMk id="3" creationId="{7526A0DC-3FD8-98F5-3629-E1CC73CEE0A2}"/>
          </ac:picMkLst>
        </pc:picChg>
        <pc:picChg chg="add mod">
          <ac:chgData name="Skyler Allingham" userId="452631820c91e31d" providerId="LiveId" clId="{A05455AF-C231-4589-9035-691F444513B4}" dt="2022-09-13T18:39:11.829" v="17" actId="26606"/>
          <ac:picMkLst>
            <pc:docMk/>
            <pc:sldMk cId="903116424" sldId="281"/>
            <ac:picMk id="6" creationId="{DA08E9C1-0AE3-3241-EE2D-EE2577589561}"/>
          </ac:picMkLst>
        </pc:picChg>
        <pc:inkChg chg="add del">
          <ac:chgData name="Skyler Allingham" userId="452631820c91e31d" providerId="LiveId" clId="{A05455AF-C231-4589-9035-691F444513B4}" dt="2022-09-13T18:37:14.407" v="6" actId="9405"/>
          <ac:inkMkLst>
            <pc:docMk/>
            <pc:sldMk cId="903116424" sldId="281"/>
            <ac:inkMk id="4" creationId="{BFDCDBB6-B7E3-DE79-B696-11B5642F5F15}"/>
          </ac:inkMkLst>
        </pc:ink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6:02:39.29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1655 223 24575,'-752'0'0,"718"-3"0,-1-1 0,1-1 0,-52-15 0,-31-6 0,54 16 0,18 2 0,-90-4 0,110 10 0,1 0 0,-1-2 0,1 0 0,0-2 0,0-1 0,1-1 0,0-1 0,0 0 0,1-2 0,0-1 0,-34-25 0,35 24-1365,3 2-5461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4:04.917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1 1 24575,'0'0'-8191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7:15.49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34 24575,'1'-1'0,"-1"0"0,0-1 0,1 1 0,0 0 0,-1 0 0,1 0 0,0-1 0,0 1 0,0 0 0,0 0 0,0 0 0,0 0 0,0 0 0,0 1 0,0-1 0,0 0 0,0 0 0,0 1 0,1-1 0,-1 1 0,0-1 0,1 1 0,-1-1 0,0 1 0,1 0 0,-1-1 0,3 1 0,44-5 0,-43 4 0,16 0 0,55-2 0,-72 3 0,0 0 0,0 0 0,0 1 0,0-1 0,1 1 0,-1 0 0,0 1 0,0-1 0,0 1 0,-1-1 0,1 1 0,0 0 0,6 5 0,-10-6 0,1-1 0,0 1 0,-1 0 0,1 0 0,-1-1 0,1 1 0,-1 0 0,1 0 0,-1 0 0,1 0 0,-1-1 0,0 1 0,0 0 0,1 0 0,-1 0 0,0 0 0,0 0 0,0 0 0,0 0 0,0 0 0,0 0 0,0 0 0,0 0 0,-1 0 0,1 0 0,0 0 0,0-1 0,-1 1 0,1 0 0,-1 0 0,1 0 0,-1 0 0,1-1 0,-1 1 0,1 0 0,-1 0 0,0-1 0,-1 2 0,-38 27 0,15-11 0,25-16 0,0-1 0,0 0 0,0 0 0,0 0 0,0 0 0,1 1 0,-1-1 0,0 0 0,1 0 0,-1 0 0,1 0 0,-1 0 0,1 0 0,-1 0 0,1 0 0,0 0 0,-1 0 0,1 0 0,0 0 0,0 0 0,0-1 0,0 1 0,0 0 0,0-1 0,0 1 0,0 0 0,0-1 0,2 1 0,32 21 0,-21-16 0,0-1 0,1 0 0,-1 0 0,1-2 0,0 0 0,0 0 0,21 0 0,115-6 0,-67 0 0,-56 4 0,30-1 0,-54 0 0,-1-1 0,0 1 0,0-1 0,0 1 0,0-1 0,1 0 0,-1 0 0,-1-1 0,1 1 0,0 0 0,0-1 0,0 0 0,4-3 0,-6 4 0,-1 1 0,1 0 0,-1-1 0,0 1 0,1-1 0,-1 1 0,1-1 0,-1 1 0,0-1 0,1 1 0,-1-1 0,0 0 0,0 1 0,1-1 0,-1 1 0,0-1 0,0 0 0,0 1 0,0-1 0,0 0 0,0 1 0,0-1 0,0 0 0,0 1 0,0-1 0,0 1 0,0-1 0,0 0 0,0 1 0,-1-1 0,1 0 0,-20-12 0,-29 3 0,-164 8 0,113 5 0,94-4-72,0 0 1,0 1-1,0 0 0,0 0 0,-1 1 0,1 0 0,0 0 0,1 0 1,-1 1-1,0 0 0,0 0 0,1 0 0,-1 1 0,1 0 0,-1 0 1,1 0-1,0 0 0,-5 6 0,-3 9-6754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7:50.150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1556 0 24575,'-14'1'0,"0"1"0,0 0 0,-23 6 0,-25 5 0,36-9 0,-1 1 0,-46 16 0,50-13 0,0-2 0,-1 0 0,-44 5 0,-28 3 0,71-8 0,-1-2 0,-30 2 0,-139-9 0,-100 6 0,285-1 0,0 0 0,0 1 0,0 0 0,0 1 0,1 0 0,-14 8 0,-13 5 0,17-9 0,0-1 0,-1-1 0,0 0 0,0-2 0,-1 0 0,1-2 0,-39 1 0,-57-5-1365,91 2-5461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8:58.804"/>
    </inkml:context>
    <inkml:brush xml:id="br0">
      <inkml:brushProperty name="width" value="0.1" units="cm"/>
      <inkml:brushProperty name="height" value="0.1" units="cm"/>
      <inkml:brushProperty name="color" value="#75EA00"/>
    </inkml:brush>
  </inkml:definitions>
  <inkml:trace contextRef="#ctx0" brushRef="#br0">0 1 24575,'0'0'-8191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8:59.676"/>
    </inkml:context>
    <inkml:brush xml:id="br0">
      <inkml:brushProperty name="width" value="0.1" units="cm"/>
      <inkml:brushProperty name="height" value="0.1" units="cm"/>
      <inkml:brushProperty name="color" value="#75EA00"/>
    </inkml:brush>
  </inkml:definitions>
  <inkml:trace contextRef="#ctx0" brushRef="#br0">1 1 24575,'0'0'-8191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9:00.277"/>
    </inkml:context>
    <inkml:brush xml:id="br0">
      <inkml:brushProperty name="width" value="0.1" units="cm"/>
      <inkml:brushProperty name="height" value="0.1" units="cm"/>
      <inkml:brushProperty name="color" value="#75EA00"/>
    </inkml:brush>
  </inkml:definitions>
  <inkml:trace contextRef="#ctx0" brushRef="#br0">0 0 24575,'0'0'-8191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9:01.713"/>
    </inkml:context>
    <inkml:brush xml:id="br0">
      <inkml:brushProperty name="width" value="0.1" units="cm"/>
      <inkml:brushProperty name="height" value="0.1" units="cm"/>
      <inkml:brushProperty name="color" value="#75EA00"/>
    </inkml:brush>
  </inkml:definitions>
  <inkml:trace contextRef="#ctx0" brushRef="#br0">0 1 24575,'0'0'-8191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9:02.964"/>
    </inkml:context>
    <inkml:brush xml:id="br0">
      <inkml:brushProperty name="width" value="0.1" units="cm"/>
      <inkml:brushProperty name="height" value="0.1" units="cm"/>
      <inkml:brushProperty name="color" value="#75EA00"/>
    </inkml:brush>
  </inkml:definitions>
  <inkml:trace contextRef="#ctx0" brushRef="#br0">0 1 24575,'0'0'-8191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9:03.636"/>
    </inkml:context>
    <inkml:brush xml:id="br0">
      <inkml:brushProperty name="width" value="0.1" units="cm"/>
      <inkml:brushProperty name="height" value="0.1" units="cm"/>
      <inkml:brushProperty name="color" value="#75EA00"/>
    </inkml:brush>
  </inkml:definitions>
  <inkml:trace contextRef="#ctx0" brushRef="#br0">1 0 24575,'0'0'-8191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9:04.253"/>
    </inkml:context>
    <inkml:brush xml:id="br0">
      <inkml:brushProperty name="width" value="0.1" units="cm"/>
      <inkml:brushProperty name="height" value="0.1" units="cm"/>
      <inkml:brushProperty name="color" value="#75EA00"/>
    </inkml:brush>
  </inkml:definitions>
  <inkml:trace contextRef="#ctx0" brushRef="#br0">1 0 24575,'0'0'-8191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9:04.792"/>
    </inkml:context>
    <inkml:brush xml:id="br0">
      <inkml:brushProperty name="width" value="0.1" units="cm"/>
      <inkml:brushProperty name="height" value="0.1" units="cm"/>
      <inkml:brushProperty name="color" value="#75EA00"/>
    </inkml:brush>
  </inkml:definitions>
  <inkml:trace contextRef="#ctx0" brushRef="#br0">1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8:01.947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1 24575,'5'0'0,"7"0"0,1 0-8191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9:07.685"/>
    </inkml:context>
    <inkml:brush xml:id="br0">
      <inkml:brushProperty name="width" value="0.1" units="cm"/>
      <inkml:brushProperty name="height" value="0.1" units="cm"/>
      <inkml:brushProperty name="color" value="#75EA00"/>
    </inkml:brush>
  </inkml:definitions>
  <inkml:trace contextRef="#ctx0" brushRef="#br0">1 0 24575,'0'0'-8191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02:25.27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24575,'0'0'-8191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02:26.16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24575,'0'0'-8191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18:19.391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1241 0 24575,'-1'1'0,"1"0"0,-1 0 0,0 1 0,0-1 0,1 0 0,-1 0 0,0 0 0,0-1 0,0 1 0,0 0 0,0 0 0,-1 0 0,1-1 0,0 1 0,0 0 0,0-1 0,0 1 0,-1-1 0,1 0 0,0 1 0,-1-1 0,1 0 0,0 0 0,-2 0 0,-38 6 0,37-6 0,-347 6 0,192-9 0,-476 3-1365,612 0-5461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18:34.882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2140 24575,'0'-2117'-1365,"0"2094"-5461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1:11.25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1:12.55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24575,'0'0'-8191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1:14.58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1:25.125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1:31.142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0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8:27.367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137 209 24575,'2'-1'0,"-1"1"0,1-1 0,-1 0 0,1 0 0,-1 0 0,0 0 0,0 0 0,1 0 0,-1 0 0,0 0 0,0 0 0,0 0 0,0-1 0,0 1 0,0 0 0,0-1 0,-1 1 0,1-1 0,0 1 0,-1-1 0,1 1 0,-1-1 0,0 0 0,1 1 0,-1-1 0,0 1 0,0-4 0,3-46 0,-3 45 0,0-1 0,0 1 0,-1-1 0,0 1 0,0 0 0,-1 0 0,1 0 0,-1 0 0,-1 0 0,1 0 0,-1 0 0,0 1 0,-1-1 0,1 1 0,-1 0 0,0 0 0,0 0 0,-7-6 0,11 11 0,-1-1 0,0 1 0,1 0 0,-1-1 0,0 1 0,1 0 0,-1-1 0,0 1 0,1 0 0,-1 0 0,0 0 0,0 0 0,1-1 0,-1 1 0,0 0 0,1 0 0,-1 0 0,0 0 0,0 1 0,1-1 0,-1 0 0,0 0 0,0 0 0,1 1 0,-1-1 0,0 0 0,1 1 0,-1-1 0,0 1 0,-11 22 0,5 31 0,7-52 0,0 2 0,0 0 0,0 1 0,0-1 0,0 0 0,1 0 0,-1 0 0,1 1 0,0-1 0,0 0 0,1 0 0,-1 0 0,1 0 0,0 0 0,0-1 0,5 7 0,-3-6 0,0 0 0,1 0 0,0-1 0,0 0 0,0 0 0,0 0 0,0 0 0,1-1 0,-1 0 0,1 0 0,6 0 0,-7 0 0,-1-2 0,0 1 0,0 0 0,-1 0 0,1 0 0,0 0 0,0 0 0,-1 1 0,1 0 0,0 0 0,-1 0 0,0 0 0,0 0 0,1 1 0,-1-1 0,-1 1 0,1 0 0,0 0 0,-1 0 0,1 0 0,-1 1 0,0-1 0,2 6 0,-3-9 0,-1 0 0,0 0 0,0 1 0,0-1 0,1 0 0,-1 0 0,0 0 0,0 1 0,1-1 0,-1 0 0,0 0 0,0 0 0,1 0 0,-1 1 0,0-1 0,1 0 0,-1 0 0,0 0 0,1 0 0,-1 0 0,0 0 0,1 0 0,-1 0 0,0 0 0,0 0 0,1 0 0,-1 0 0,0 0 0,1 0 0,-1 0 0,0-1 0,1 1 0,-1 0 0,0 0 0,0 0 0,1 0 0,-1 0 0,0-1 0,0 1 0,1 0 0,-1 0 0,0-1 0,0 1 0,1 0 0,-1 0 0,0-1 0,0 1 0,0 0 0,0 0 0,0-1 0,1 1 0,-1 0 0,0-1 0,12-16 0,47-65 0,-59 82 0,-1 0 0,1 1 0,-1-1 0,1 0 0,-1 0 0,1 0 0,-1 0 0,1 0 0,-1 0 0,1 0 0,-1 0 0,1 0 0,0 0 0,-1 0 0,1 0 0,-1 0 0,1 0 0,-1 0 0,1 0 0,-1 0 0,1-1 0,-1 1 0,1 0 0,0 0 0,-1-1 0,1 1 0,0 0 0,-1-1 0,1 1 0,0 0 0,-1-1 0,1 1 0,0 0 0,-1-1 0,1 1 0,0-1 0,0 1 0,-1 0 0,1-1 0,0 1 0,0-1 0,0 1 0,0-1 0,0 1 0,0-1 0,0 1 0,0-1 0,0 1 0,0 0 0,0-1 0,0 1 0,0-1 0,0 1 0,0-1 0,0 1 0,1-1 0,-1 1 0,0-1 0,0 1 0,0 0 0,1-1 0,-1 1 0,0 0 0,1-1 0,-37 16 0,31-10 0,0 0 0,0 0 0,1 1 0,0 0 0,0-1 0,0 2 0,1-1 0,0 0 0,0 1 0,1-1 0,0 1 0,-2 7 0,-19 43 0,21-54 0,1-1 0,-1 0 0,0 1 0,0-1 0,0 0 0,0 0 0,0 0 0,0 0 0,0 0 0,-1-1 0,1 1 0,0-1 0,-1 1 0,0-1 0,1 0 0,-1 0 0,-3 1 0,3-2 0,1 0 0,0 0 0,-1 0 0,1 0 0,0-1 0,0 1 0,0-1 0,-1 1 0,1-1 0,0 0 0,0 0 0,0 0 0,0 0 0,0 0 0,0 0 0,0-1 0,1 1 0,-1-1 0,0 1 0,-1-4 0,2 5 0,0-1 0,0 0 0,0 0 0,0 0 0,0 0 0,1 0 0,-1 0 0,1 0 0,-1 0 0,0 0 0,1-1 0,0 1 0,-1 0 0,1 0 0,0 0 0,-1-1 0,1 1 0,0 0 0,0 0 0,0-1 0,0 1 0,0 0 0,1 0 0,-1-1 0,0 1 0,0 0 0,1 0 0,-1 0 0,1 0 0,-1-1 0,1 1 0,-1 0 0,1 0 0,0 0 0,0 0 0,-1 0 0,3-1 0,3-2 0,16-12 0,-21 16 0,-1 0 0,0-1 0,1 1 0,-1 0 0,0 0 0,0 0 0,1 0 0,-1-1 0,0 1 0,1 0 0,-1-1 0,0 1 0,0 0 0,1 0 0,-1-1 0,0 1 0,0 0 0,0-1 0,0 1 0,0 0 0,1-1 0,-1 1 0,0 0 0,0-1 0,0 1 0,0-1 0,0 1 0,0 0 0,0-1 0,0 1 0,0 0 0,0-1 0,0 1 0,0 0 0,0-1 0,-1 1 0,1 0 0,0-1 0,0 1 0,0 0 0,0-1 0,-1 1 0,1 0 0,0-1 0,0 1 0,-1 0 0,1 0 0,0-1 0,0 1 0,-1 0 0,0-1 0,0 1 0,1 0 0,-1 0 0,0 0 0,0 0 0,0 0 0,0 0 0,0 0 0,0 1 0,0-1 0,0 0 0,0 1 0,0-1 0,0 0 0,0 1 0,0-1 0,0 1 0,1-1 0,-1 1 0,0 0 0,0-1 0,1 1 0,-1 0 0,0-1 0,1 1 0,-1 0 0,0 0 0,1 0 0,-1-1 0,1 1 0,0 0 0,-1 0 0,1 0 0,0 0 0,-1 0 0,1 0 0,0 0 0,0 0 0,0 2 0,-1 1 0,-1 1 0,1 0 0,1-1 0,-1 1 0,1 0 0,0-1 0,0 7 0,1-8 0,1-1 0,-1 1 0,1 0 0,0 0 0,0-1 0,0 1 0,0-1 0,1 0 0,-1 0 0,1 0 0,-1 0 0,1 0 0,-1 0 0,1-1 0,0 1 0,0-1 0,0 0 0,0 0 0,0 0 0,0 0 0,0 0 0,1-1 0,-1 1 0,6-1 0,0 1 0,0 0 0,0-1 0,0 0 0,0 0 0,0-1 0,0 0 0,16-5 0,-20 4 0,-1-1 0,0 1 0,1-1 0,-1 0 0,0 0 0,0-1 0,-1 1 0,1-1 0,-1 0 0,0 1 0,0-2 0,0 1 0,0 0 0,-1-1 0,1 1 0,-1-1 0,0 1 0,-1-1 0,3-8 0,-2 6 0,-1-1 0,1 1 0,-1-1 0,0 0 0,-1 0 0,0 1 0,0-1 0,-1 0 0,0 1 0,0-1 0,-1 1 0,-3-11 0,5 16 0,-1 0 0,0 1 0,1-1 0,-1 1 0,0-1 0,0 1 0,0 0 0,0-1 0,0 1 0,0 0 0,0 0 0,-1 0 0,1-1 0,0 1 0,-1 0 0,1 1 0,-1-1 0,1 0 0,-1 0 0,1 1 0,-1-1 0,1 1 0,-1-1 0,0 1 0,1 0 0,-1-1 0,0 1 0,1 0 0,-1 0 0,0 0 0,1 1 0,-1-1 0,0 0 0,1 1 0,-1-1 0,0 1 0,1-1 0,-1 1 0,1-1 0,-1 1 0,1 0 0,-3 2 0,-7 4 0,-1 1 0,1 0 0,0 1 0,-11 11 0,10-8 0,-25 13 0,31-21 0,-1 0 0,1 0 0,0 0 0,1 0 0,-1 1 0,1 0 0,0 1 0,-6 7 0,10-13 0,1 0 0,0 0 0,0 1 0,0-1 0,0 0 0,0 0 0,0 0 0,0 1 0,-1-1 0,1 0 0,0 0 0,0 0 0,0 1 0,0-1 0,0 0 0,0 0 0,0 0 0,0 1 0,0-1 0,0 0 0,0 0 0,0 0 0,0 1 0,0-1 0,0 0 0,0 0 0,1 0 0,-1 1 0,0-1 0,0 0 0,0 0 0,0 0 0,0 1 0,0-1 0,0 0 0,1 0 0,-1 0 0,0 0 0,0 0 0,0 1 0,0-1 0,1 0 0,12 1 0,24-9 0,-27 6 0,54-6 0,-64 9 0,0-1 0,0 0 0,0 0 0,0 0 0,0 0 0,0 0 0,0 0 0,0 0 0,0 1 0,0-1 0,0 0 0,0 0 0,0 0 0,0 0 0,0 0 0,0 0 0,0 0 0,0 1 0,0-1 0,0 0 0,0 0 0,0 0 0,1 0 0,-1 0 0,0 0 0,0 0 0,0 0 0,0 0 0,0 1 0,0-1 0,0 0 0,0 0 0,0 0 0,0 0 0,1 0 0,-1 0 0,0 0 0,0 0 0,0 0 0,-37 11 0,10-6 0,22-5 0,0 1 0,0-1 0,1 1 0,-1 0 0,0 0 0,1 1 0,-1-1 0,1 1 0,-1 0 0,1 0 0,-6 4 0,10-5 0,0-1 0,0 0 0,0 0 0,0 0 0,-1 0 0,1 0 0,0 1 0,0-1 0,0 0 0,0 0 0,0 0 0,0 0 0,0 1 0,0-1 0,0 0 0,0 0 0,0 0 0,0 0 0,0 1 0,0-1 0,0 0 0,0 0 0,0 0 0,0 1 0,0-1 0,0 0 0,0 0 0,0 0 0,0 0 0,0 1 0,0-1 0,0 0 0,1 0 0,-1 0 0,0 0 0,0 1 0,0-1 0,0 0 0,0 0 0,1 0 0,-1 0 0,0 0 0,0 0 0,0 0 0,0 0 0,0 1 0,1-1 0,-1 0 0,0 0 0,0 0 0,17 5 0,17-1 0,-25-4 0,-6 0 0,1-1 0,-1 1 0,0 0 0,1 0 0,-1 0 0,0 0 0,1 1 0,-1 0 0,0-1 0,0 1 0,0 0 0,5 2 0,-10-1 0,0 0 0,-1 0 0,1 0 0,0 0 0,-1-1 0,1 1 0,0-1 0,-1 0 0,0 0 0,1 0 0,-6 2 0,3-1 0,4-1 0,-1 0 0,1 0 0,-1-1 0,1 1 0,-1 0 0,0-1 0,1 1 0,-1-1 0,0 1 0,0-1 0,1 0 0,-1 0 0,0 1 0,-2-2 0,5 0 0,-1 0 0,0 0 0,1 0 0,0 0 0,-1 0 0,1 0 0,0 0 0,-1 0 0,1 0 0,0 0 0,0 1 0,0-1 0,0 0 0,0 0 0,0 1 0,0-1 0,0 0 0,0 1 0,0-1 0,2 0 0,100-66 0,-103 67 0,0 0 0,0 0 0,0 0 0,0 0 0,0 0 0,0 0 0,1-1 0,-1 1 0,0 0 0,0 0 0,0 0 0,0 0 0,0 0 0,0 0 0,0 0 0,0-1 0,0 1 0,1 0 0,-1 0 0,0 0 0,0 0 0,0 0 0,0 0 0,0-1 0,0 1 0,0 0 0,0 0 0,0 0 0,0 0 0,0 0 0,0-1 0,0 1 0,0 0 0,0 0 0,0 0 0,0 0 0,-1 0 0,1-1 0,0 1 0,0 0 0,0 0 0,0 0 0,0 0 0,0 0 0,0 0 0,0 0 0,0-1 0,0 1 0,-1 0 0,1 0 0,0 0 0,0 0 0,0 0 0,0 0 0,0 0 0,0 0 0,-1 0 0,1 0 0,0 0 0,0 0 0,0 0 0,0 0 0,0 0 0,-1 0 0,1 0 0,0 0 0,0 0 0,0 0 0,-21-3 0,-22 2 0,42 1 0,-3 0 0,0 0 0,1 1 0,-1-1 0,0 1 0,1 0 0,-1-1 0,0 2 0,1-1 0,0 0 0,-1 1 0,1-1 0,0 1 0,0 0 0,-4 3 0,7-4 0,0-1 0,0 1 0,1-1 0,-1 1 0,0-1 0,0 1 0,1-1 0,-1 0 0,0 1 0,1-1 0,-1 1 0,1-1 0,-1 0 0,0 1 0,1-1 0,-1 0 0,1 1 0,-1-1 0,1 0 0,-1 0 0,1 0 0,-1 1 0,1-1 0,-1 0 0,1 0 0,-1 0 0,1 0 0,-1 0 0,1 0 0,0 0 0,-1 0 0,1 0 0,-1 0 0,1 0 0,-1 0 0,2-1 0,22 0 0,-14-1 0,0-1 0,1 0 0,-1 0 0,0-1 0,0 0 0,-1-1 0,0 0 0,1 0 0,-1-1 0,-1 0 0,1-1 0,-1 0 0,-1 0 0,9-10 0,-16 17 0,1 0 0,-1-1 0,0 1 0,1-1 0,-1 1 0,0-1 0,1 1 0,-1-1 0,0 1 0,0-1 0,1 1 0,-1-1 0,0 1 0,0-1 0,0 1 0,0-1 0,0 1 0,0-1 0,0 0 0,0 1 0,0-1 0,0 1 0,0-1 0,0 1 0,0-1 0,0 1 0,0-1 0,-1 0 0,1 1 0,0-1 0,0 1 0,-1-1 0,1 1 0,0 0 0,-1-2 0,-22-3 0,-27 11 0,-133 67 0,181-72 0,-1-1 0,1 1 0,0 0 0,0 0 0,-1 0 0,1 0 0,0 0 0,0 1 0,0-1 0,0 1 0,0-1 0,0 1 0,-2 2 0,4-3 0,0-1 0,0 0 0,0 0 0,0 1 0,0-1 0,0 0 0,0 1 0,0-1 0,0 0 0,0 0 0,0 1 0,0-1 0,0 0 0,0 1 0,0-1 0,0 0 0,0 0 0,0 1 0,1-1 0,-1 0 0,0 0 0,0 1 0,0-1 0,0 0 0,1 0 0,-1 1 0,0-1 0,0 0 0,0 0 0,1 0 0,-1 1 0,0-1 0,0 0 0,1 0 0,22 6 0,-15-6 0,0 0 0,0 0 0,0-1 0,0-1 0,0 1 0,0-1 0,12-5 0,-22 8 0,-1 1 0,1-1 0,0 1 0,0 0 0,0 0 0,0-1 0,0 1 0,0 0 0,1 1 0,-1-1 0,1 0 0,-1 0 0,1 1 0,0-1 0,0 1 0,0-1 0,0 1 0,0-1 0,0 5 0,1-6 0,0 0 0,0-1 0,0 1 0,0 0 0,0 0 0,0 0 0,0-1 0,1 1 0,-1 0 0,0 0 0,1-1 0,-1 1 0,0 0 0,1 0 0,-1-1 0,1 1 0,-1-1 0,1 1 0,-1 0 0,1-1 0,0 1 0,-1-1 0,1 1 0,1 0 0,0 0 0,0-1 0,0 1 0,0-1 0,1 1 0,-1-1 0,0 0 0,0 0 0,1 0 0,-1 0 0,0 0 0,0 0 0,0-1 0,4 0 0,1-1 0,0 0 0,-1 0 0,1-1 0,-1 0 0,1-1 0,-1 1 0,0-1 0,10-8 0,-13 9 0,0 0 0,1 0 0,-1 0 0,0 0 0,-1-1 0,1 1 0,0-1 0,-1 0 0,0 1 0,0-1 0,0 0 0,0-1 0,-1 1 0,0 0 0,1-5 0,-1 8 0,-1 0 0,0 0 0,0 0 0,0 0 0,0 0 0,0 0 0,0 0 0,0 1 0,0-1 0,0 0 0,0 0 0,-1 0 0,1 0 0,0 0 0,-1 0 0,1 1 0,0-1 0,-1 0 0,1 0 0,-1 0 0,0 1 0,1-1 0,-1 0 0,1 1 0,-1-1 0,0 0 0,-1 0 0,1 1 0,-1-1 0,0 1 0,1-1 0,-1 1 0,0 0 0,0 0 0,1 0 0,-1 0 0,0 0 0,0 0 0,1 0 0,-1 1 0,-2 0 0,-5 2 0,0 0 0,1 0 0,-1 1 0,-9 7 0,9-6 0,3-2 0,1 0 0,-1 0 0,1 0 0,0 1 0,-1 0 0,2 0 0,-1 0 0,1 1 0,-1-1 0,1 1 0,0 0 0,1 1 0,-6 8 0,10-15 0,-1 0 0,0 0 0,0 0 0,1 1 0,-1-1 0,0 0 0,1 0 0,-1 0 0,1 0 0,-1 1 0,1-1 0,0 0 0,-1 0 0,1 1 0,0-1 0,-1 1 0,1-1 0,0 0 0,0 1 0,-1 0 0,1-1 0,0 1 0,0-1 0,0 1 0,0 0 0,0 0 0,0-1 0,-1 1 0,1 0 0,0 0 0,0 0 0,0 0 0,0 0 0,0 0 0,0 0 0,0 0 0,0 1 0,0-1 0,0 0 0,0 0 0,-1 1 0,1-1 0,0 1 0,0-1 0,0 1 0,-1-1 0,1 1 0,0-1 0,0 1 0,-1 0 0,1-1 0,-1 1 0,1 0 0,0 0 0,-1-1 0,1 1 0,-1 0 0,1 2 0,-2-14 0,0 10 0,1 0 0,-1 0 0,1-1 0,0 1 0,0 0 0,-1-1 0,1 1 0,0 0 0,0 0 0,0-1 0,0 1 0,0 0 0,1-1 0,-1 1 0,0 0 0,1-1 0,-1 1 0,0 0 0,1 0 0,0 0 0,-1-1 0,1 1 0,0 0 0,-1 0 0,1 0 0,0 0 0,0 0 0,0 0 0,0 0 0,0 0 0,0 1 0,0-1 0,0 0 0,1 1 0,-1-1 0,0 1 0,0-1 0,1 1 0,-1-1 0,0 1 0,0 0 0,1 0 0,-1-1 0,0 1 0,2 0 0,6-2 0,58-18 0,-64 19 0,0 0 0,0 0 0,0 0 0,0-1 0,0 1 0,-1-1 0,1 0 0,0 0 0,-1 1 0,0-2 0,1 1 0,-1 0 0,0 0 0,0-1 0,0 1 0,0-1 0,2-5 0,-4 8 0,0 0 0,0-1 0,0 1 0,1 0 0,-1-1 0,0 1 0,0 0 0,0-1 0,0 1 0,0 0 0,0-1 0,0 1 0,0 0 0,0-1 0,0 1 0,0 0 0,0-1 0,0 1 0,0 0 0,-1-1 0,1 1 0,0 0 0,0-1 0,0 1 0,0 0 0,-1-1 0,1 1 0,0 0 0,0 0 0,0-1 0,-1 1 0,1 0 0,0 0 0,-1-1 0,1 1 0,0 0 0,0 0 0,-1 0 0,1 0 0,0-1 0,-1 1 0,1 0 0,0 0 0,-1 0 0,1 0 0,-1 0 0,1 0 0,0 0 0,-1 0 0,1 0 0,0 0 0,-1 0 0,1 0 0,0 0 0,-1 0 0,1 1 0,0-1 0,-1 0 0,1 0 0,0 0 0,-1 1 0,-26 11 0,22-10 0,-20 11 0,3-2 0,0-1 0,-1-1 0,-27 7 0,48-16 0,0 0 0,1 1 0,-1-1 0,0 1 0,0-1 0,0 1 0,1 0 0,-1 0 0,1-1 0,-1 1 0,0 0 0,1 1 0,-1-1 0,1 0 0,0 0 0,-2 2 0,8 5 0,16-3 0,-21-5 0,7 1 0,-1-1 0,0 1 0,1 1 0,-1-1 0,12 5 0,-17-5 0,0 0 0,0-1 0,1 1 0,-1 0 0,0 0 0,0 0 0,0 0 0,0 0 0,0 0 0,0 0 0,0 0 0,0 0 0,0 0 0,-1 1 0,1-1 0,0 0 0,-1 1 0,1-1 0,-1 0 0,0 1 0,1-1 0,-1 1 0,0-1 0,0 0 0,0 1 0,0-1 0,0 1 0,0-1 0,0 1 0,0-1 0,-1 1 0,1-1 0,-1 2 0,-1 2 0,-2 21 0,9-22 0,10-11 0,-8 2 0,-1 0 0,0 0 0,1 0 0,-2-1 0,1 0 0,-1 0 0,0 0 0,0-1 0,-1 1 0,8-15 0,-12 20 0,0 1 0,0-1 0,1 1 0,-1-1 0,0 1 0,0-1 0,0 1 0,0-1 0,0 0 0,1 1 0,-1-1 0,0 1 0,0-1 0,-1 0 0,1 1 0,0-1 0,0 1 0,0-1 0,0 0 0,0 1 0,-1-1 0,1 1 0,0-1 0,0 1 0,-1-1 0,1 1 0,-1-1 0,1 1 0,0-1 0,-1 1 0,1-1 0,-1 0 0,-20 3 0,-22 20 0,-22 34 0,64-52 0,15-10 0,17-14 0,-25 15 0,-1 0 0,0 0 0,0 0 0,0-1 0,-1 0 0,1 0 0,4-11 0,-8 16 0,-1 0 0,1 0 0,-1 0 0,0 0 0,1 1 0,-1-1 0,0 0 0,0 0 0,0 0 0,1 0 0,-1 0 0,0 0 0,0 0 0,-1 0 0,1 0 0,0 0 0,0 0 0,0 0 0,-1 0 0,1 0 0,0 0 0,-1 0 0,1 0 0,-2-1 0,1 1 0,-1 0 0,1 0 0,-1 0 0,0 0 0,0 1 0,0-1 0,0 0 0,1 1 0,-1-1 0,0 1 0,0 0 0,0 0 0,0-1 0,0 1 0,0 0 0,0 1 0,-4 0 0,-2 0 0,-1 0 0,0 1 0,1 1 0,0 0 0,-1 0 0,-12 7 0,18-9 0,1 0 0,-1 1 0,0-1 0,0 1 0,1-1 0,-1 1 0,1 0 0,0 0 0,-1 1 0,1-1 0,0 0 0,0 1 0,0-1 0,1 1 0,-1 0 0,1-1 0,-1 1 0,1 0 0,0 0 0,0 0 0,-1 5 0,3-7 0,-1 1 0,1-1 0,-1 1 0,1-1 0,0 0 0,-1 1 0,1-1 0,0 0 0,0 1 0,0-1 0,0 0 0,0 0 0,1 0 0,-1 0 0,0 0 0,0 0 0,1 0 0,-1 0 0,1-1 0,-1 1 0,0 0 0,1-1 0,-1 1 0,1-1 0,0 0 0,-1 1 0,1-1 0,-1 0 0,1 0 0,1 0 0,57 3 0,-53-4 0,-1 1 0,3 1 0,1-1 0,-1 0 0,1-1 0,-1-1 0,1 1 0,11-4 0,-18 3 0,-1 1 0,0 0 0,1-1 0,-1 1 0,0-1 0,0 1 0,0-1 0,0 0 0,0 0 0,0 0 0,0 0 0,-1-1 0,1 1 0,-1 0 0,1-1 0,-1 1 0,0-1 0,0 1 0,0-1 0,0 1 0,-1-1 0,1 0 0,-1 1 0,1-1 0,-1 0 0,0-3 0,2-9 0,0 0 0,1 1 0,1-1 0,9-21 0,-11 42 0,8 20 0,-10-25 0,1-1 0,-1 1 0,0 0 0,1-1 0,-1 1 0,1 0 0,-1-1 0,1 1 0,-1-1 0,1 1 0,-1-1 0,1 1 0,-1-1 0,1 0 0,0 1 0,-1-1 0,1 0 0,0 1 0,-1-1 0,1 0 0,0 0 0,0 0 0,-1 1 0,1-1 0,0 0 0,0 0 0,-1 0 0,1 0 0,0 0 0,0 0 0,-1-1 0,1 1 0,0 0 0,1-1 0,-1 1 0,0-1 0,0 0 0,0 1 0,1-1 0,-1 1 0,0-1 0,1 1 0,-1 0 0,0-1 0,1 1 0,-1 0 0,0 0 0,1 0 0,-1 0 0,1 0 0,-1 0 0,0 1 0,3 0 0,-3-1 0,-1 1 0,1 0 0,-1 0 0,0-1 0,1 1 0,-1 0 0,0 0 0,1 0 0,-1 0 0,0-1 0,0 1 0,0 0 0,0 0 0,0 0 0,0 0 0,0 0 0,0-1 0,0 1 0,0 0 0,0 0 0,-1 0 0,1 0 0,0 0 0,-1-1 0,1 1 0,0 0 0,-1 0 0,0 1 0,-2 8 0,5-9 0,10-13 0,-8-4 0,-4 15 0,-1 1 0,1 0 0,-1-1 0,0 1 0,1 0 0,-1-1 0,0 1 0,1 0 0,-1 0 0,0 0 0,0-1 0,1 1 0,-1 0 0,0 0 0,0 0 0,1 0 0,-1 0 0,0 0 0,0 1 0,1-1 0,-1 0 0,0 0 0,0 0 0,1 1 0,-1-1 0,0 0 0,1 1 0,-1-1 0,0 1 0,-6 2 0,0 1 0,0 0 0,0 0 0,1 0 0,-7 6 0,7-5 0,0 0 0,-1-1 0,0 0 0,-12 6 0,19-10 0,0 0 0,0 0 0,0-1 0,0 1 0,1 0 0,-1-1 0,0 1 0,0 0 0,0-1 0,0 1 0,0 0 0,0-1 0,0 1 0,0 0 0,0-1 0,0 1 0,0 0 0,0-1 0,0 1 0,0 0 0,0-1 0,0 1 0,0 0 0,0 0 0,-1-1 0,1 1 0,0 0 0,0-1 0,0 1 0,-1 0 0,1 0 0,0-1 0,0 1 0,0 0 0,-1 0 0,1-1 0,0 1 0,-1 0 0,1 0 0,0 0 0,0 0 0,-1 0 0,1-1 0,0 1 0,-1 0 0,1 0 0,0 0 0,-1 0 0,1 0 0,0 0 0,-1 0 0,1 0 0,0 0 0,-1 0 0,1 0 0,0 0 0,-1 0 0,1 0 0,0 1 0,-1-1 0,1 0 0,18-29 0,-15 25 0,22-37 0,-20 27 0,-21 27 0,-37 30 0,99-58 0,-27 4 0,24-11 0,-42 21 0,1 0 0,-1 1 0,1-1 0,-1 1 0,1-1 0,0 1 0,-1-1 0,1 1 0,-1 0 0,1 0 0,0 0 0,-1 0 0,1 0 0,0 0 0,-1 0 0,1 1 0,-1-1 0,1 0 0,0 1 0,1 0 0,-2 0 0,0 0 0,-1 0 0,0 0 0,1 0 0,-1 0 0,1 1 0,-1-1 0,0 0 0,0 0 0,0 0 0,1 0 0,-1 0 0,0 0 0,0 0 0,-1 1 0,1-1 0,0 0 0,0 0 0,0 0 0,-1 0 0,1 0 0,-1 0 0,1 0 0,-1 0 0,1 0 0,-1 0 0,1 0 0,-1 0 0,0 0 0,0-1 0,1 1 0,-1 0 0,0 0 0,0-1 0,0 1 0,-1 0 0,-34 28 0,17-21 0,0-1 0,-1-1 0,0 0 0,0-2 0,-36 4 0,-5 2 0,43-6 0,9-2 0,0 0 0,1-1 0,-1 0 0,0 0 0,-12-1 0,19 0 0,0 0 0,0 0 0,0-1 0,1 1 0,-1-1 0,0 1 0,0-1 0,1 0 0,-1 0 0,0 0 0,1 0 0,-1 0 0,1 0 0,-1 0 0,1 0 0,0-1 0,-1 1 0,1 0 0,0-1 0,0 1 0,0-1 0,0 1 0,0-1 0,0 0 0,0 0 0,1 1 0,-1-1 0,1 0 0,-1 0 0,0-3 0,1 3 0,0 0 0,0 0 0,0 0 0,0 1 0,1-1 0,-1 0 0,0 0 0,1 0 0,0 0 0,-1 1 0,1-1 0,0 0 0,0 0 0,0 1 0,0-1 0,0 1 0,0-1 0,0 1 0,0-1 0,1 1 0,-1 0 0,0-1 0,1 1 0,0 0 0,-1 0 0,1 0 0,-1 0 0,1 1 0,0-1 0,0 0 0,0 1 0,-1-1 0,1 1 0,0-1 0,0 1 0,2 0 0,11-3 0,1 2 0,-1-1 0,21 2 0,-28 0 0,11 1 0,0-2 0,34-5 0,-47 5 0,0-1 0,0 1 0,0-1 0,-1-1 0,1 1 0,-1-1 0,1 0 0,-1 0 0,0 0 0,0-1 0,0 0 0,5-6 0,-9 10 0,-1 0 0,0 0 0,1-1 0,-1 1 0,0 0 0,0 0 0,1 0 0,-1 0 0,0 0 0,0-1 0,0 1 0,1 0 0,-1 0 0,0 0 0,0-1 0,0 1 0,1 0 0,-1 0 0,0-1 0,0 1 0,0 0 0,0 0 0,0-1 0,0 1 0,0 0 0,1-1 0,-1 1 0,0 0 0,0 0 0,0-1 0,0 1 0,0 0 0,0-1 0,0 1 0,0 0 0,-1 0 0,1-1 0,0 1 0,0 0 0,0-1 0,0 1 0,0 0 0,0 0 0,-1-1 0,-15 3 0,-20 12 0,-20 26-1365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1:39.614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968 1819 24575,'-3'-1'0,"0"1"0,0-1 0,0 0 0,0 0 0,0 0 0,0 0 0,1 0 0,-1-1 0,0 1 0,0-1 0,1 0 0,0 1 0,-1-1 0,1 0 0,0-1 0,0 1 0,-2-3 0,-35-50 0,26 34 0,-47-62 0,-88-142 0,46 58 0,54 94 0,-49-105 0,26-8 0,15 37 0,-186-395 0,208 456-1365,25 67-5461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1:41.722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1583 809 24575,'-23'-2'0,"-1"-1"0,1-1 0,0-1 0,-41-15 0,16 6 0,-369-136 0,11-35 0,343 154 0,1-4 0,2-2 0,2-2 0,1-4 0,-92-88 0,62 42-1365,68 68-5461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1:43.727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1285 688 24575,'-20'-16'0,"0"1"0,-1 1 0,0 1 0,-1 1 0,-1 1 0,-29-10 0,31 12 0,-237-84 0,-46-22 0,240 80 0,2-2 0,2-3 0,2-3 0,-76-71 0,61 63 134,16 13-1633,42 27-5327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1:46.081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1930 172 24575,'-308'1'0,"-345"-3"0,538-4 0,0-5 0,-187-42 0,195 22 0,70 19 0,0 2 0,-58-9 0,86 18-89,-30-3-549,-48-12 0,62 8-6188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1:48.344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1909 155 24575,'-216'-17'0,"-768"-14"0,848 21 0,0-6 0,-168-42 0,191 40-1365,94 13-5461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1:50.487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1346 2 24575,'-51'-1'0,"-15"0"0,1 3 0,-108 16 0,-18 16 0,-49 10 0,193-34 0,21-5 0,1 1 0,-1 1 0,-35 14 0,46-15 0,1-2 0,-1 0 0,0 0 0,-1-2 0,-22 2 0,-30 5 0,38-3 0,11-2 0,-1 0 0,1 2 0,-18 7 0,-10 6-1365,25-9-5461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1:53.160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1162 8 24575,'0'0'0,"0"0"0,0 0 0,0-1 0,0 1 0,0 0 0,0 0 0,0-1 0,0 1 0,0 0 0,0-1 0,0 1 0,0 0 0,0 0 0,0-1 0,0 1 0,0 0 0,-1 0 0,1 0 0,0-1 0,0 1 0,0 0 0,0 0 0,0-1 0,-1 1 0,1 0 0,0 0 0,0 0 0,0 0 0,-1-1 0,1 1 0,0 0 0,0 0 0,-1 0 0,1 0 0,0 0 0,0 0 0,0 0 0,-1 0 0,-11 5 0,-17 20 0,23-19 0,-106 101 0,65-60 0,-60 47 0,-37 28 0,86-71 0,-85 60 0,-210 129 0,317-214-52,28-19-112,-1 0 0,-1 0 0,0-1 0,1 0-1,-2-1 1,1 0 0,-13 3 0,4-3-6662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1:57.678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696 0 24575,'-1'0'0,"1"1"0,-1-1 0,0 0 0,0 1 0,0-1 0,0 1 0,0-1 0,1 1 0,-1-1 0,0 1 0,0-1 0,1 1 0,-1 0 0,0-1 0,1 1 0,-1 0 0,1 0 0,-1 0 0,1-1 0,-1 1 0,1 0 0,0 0 0,-1 0 0,1 0 0,0 0 0,0 0 0,-1 1 0,-4 36 0,4-24 0,-8 23 0,-1 0 0,-1-1 0,-2 0 0,-31 59 0,-90 127 0,66-115 0,45-68 0,-2 0 0,-1-2 0,-2-1 0,-2-1 0,-1-1 0,-2-2 0,-1-1 0,-60 41 0,53-52-1365,23-14-5461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08:11.945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2885 0 24575,'-2860'0'-1365,"2836"0"-5461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08:46.73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24575,'11'18'0,"0"-1"0,1-1 0,1 0 0,1-1 0,0-1 0,22 19 0,21 22 0,-47-46 0,-1 0 0,-1 1 0,0 0 0,0 1 0,-1 0 0,0 0 0,-1 1 0,0-1 0,-1 1 0,0 0 0,-1 1 0,-1-1 0,0 1 0,0 0 0,-1 0 0,-1 0 0,0 13 0,0 11 0,0-22 0,0 0 0,-1 0 0,-1 0 0,0 1 0,-1-1 0,-7 25 0,6-36 0,0 0 0,0-1 0,0 1 0,0-1 0,-1 0 0,1 0 0,-1 0 0,0 0 0,0 0 0,0-1 0,0 0 0,0 0 0,-1 0 0,1 0 0,-8 1 0,5 0 0,0 0 0,0 0 0,0 1 0,0-1 0,-9 8 0,5-1 0,1 0 0,-1 1 0,2 0 0,-1 1 0,2 0 0,0 0 0,0 1 0,-8 19 0,15-31-4,1 0 1,0-1-1,-1 1 0,1 0 0,0 0 0,-1 0 1,1-1-1,0 1 0,0 0 0,0 0 0,0 0 0,0 0 1,0-1-1,0 1 0,0 0 0,0 0 0,0 0 1,0 0-1,1 0 0,-1 0 0,12-1 204,19-20-1685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6:06:36.052"/>
    </inkml:context>
    <inkml:brush xml:id="br0">
      <inkml:brushProperty name="width" value="0.025" units="cm"/>
      <inkml:brushProperty name="height" value="0.025" units="cm"/>
      <inkml:brushProperty name="color" value="#F6630D"/>
    </inkml:brush>
  </inkml:definitions>
  <inkml:trace contextRef="#ctx0" brushRef="#br0">315 0 24575,'-5'0'0,"-6"0"0,-11 0 0,-7 0 0,-4 0 0,0 0 0,-1 0 0,2 0 0,1 0 0,0 0 0,2 0 0,4 0-8191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09:20.821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 24575,'0'0'-8191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19:00.875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1470 31 24575,'-1'-2'0,"1"1"0,-1 0 0,1 0 0,-1-1 0,0 1 0,1 0 0,-1 0 0,0 0 0,0 0 0,0 0 0,0 0 0,0 0 0,0 0 0,0 0 0,0 0 0,0 1 0,-1-1 0,1 0 0,0 1 0,0-1 0,-1 1 0,1 0 0,0-1 0,-1 1 0,1 0 0,0 0 0,-3-1 0,-43-4 0,41 5 0,-269-2 0,141 3 0,105 1 0,0 1 0,-33 7 0,31-4 0,-49 2 0,-111-10 0,-79 4 0,173 12 0,62-7 0,-65 2 0,72-9-1365,4 0-5461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19:04.301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3 1903 24575,'-1'-77'0,"0"28"0,1 0 0,2 1 0,10-49 0,-1 12 0,-3 0 0,-4-1 0,-8-87 0,2 25 0,2-833-1365,0 957-5461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2:04.314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949 1782 24575,'0'-2'0,"1"-21"0,-1-1 0,-1 1 0,-1-1 0,-1 1 0,-1 0 0,-1 0 0,-12-36 0,-93-159 0,32 69 0,-94-159 0,95 179 0,37 54 0,23 40 0,-34-49 0,-89-104 0,107 141 0,-9-12 0,-62-115 0,59 95-1365,36 67-5461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2:06.138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1564 371 24575,'-25'0'0,"-61"1"0,-1-4 0,-147-23 0,-360-127 0,436 107 0,101 32 0,1-3 0,1-2 0,-93-46 0,103 43-1365,26 15-5461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2:07.670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1711 375 24575,'-1'0'0,"-163"1"0,-231-30 0,312 17 0,-65-8 0,-281-78 0,220 17 0,120 44 0,71 30-111,-10-3-140,1-2 1,0 0-1,1-2 0,-24-17 0,34 18-6575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2:10.006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1059 250 24575,'-1'2'0,"1"-1"0,-1 0 0,0 0 0,0 1 0,0-1 0,0 0 0,0 0 0,0 0 0,0 0 0,-1 0 0,1-1 0,0 1 0,0 0 0,-1 0 0,1-1 0,0 1 0,-1-1 0,1 1 0,-1-1 0,1 0 0,-1 1 0,1-1 0,-1 0 0,1 0 0,-1 0 0,1 0 0,-2-1 0,-2 2 0,-24 1 0,0-1 0,-1-2 0,1 0 0,-51-11 0,-116-36 0,159 38 0,-258-93 0,164 52 0,-14 11-1365,129 34-5461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2:12.083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1396 27 24575,'-11'-1'0,"-1"0"0,1-1 0,-19-5 0,-25-4 0,-65 7 0,0 5 0,-142 19 0,-168-12 0,245-11 0,45 3-1365,120 0-5461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2:14.698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1357 1 24575,'-43'2'0,"1"3"0,-84 19 0,43-7 0,0 0 0,42-7 0,0-2 0,-78 4 0,35-6 0,0 4 0,1 3 0,-104 30 0,131-29 0,18-3 0,0 3 0,-37 18 0,-7 2 0,46-13-1365,21-10-5461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2:16.710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152 1 24575,'0'31'0,"-1"0"0,-1-1 0,-1 1 0,-2 0 0,-2-1 0,-13 41 0,10-43 0,2 1 0,1 0 0,1 1 0,2 0 0,-1 36 0,8 156 0,1-108 0,-5-93 0,-1-1 0,-1 1 0,-1-1 0,-1 0 0,0 0 0,-13 27 0,-13 55 0,25-79-1365,0-3-5461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3:50.337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65 1 24575,'-2'0'0,"0"1"0,1 0 0,-1 0 0,0 0 0,0 0 0,0 0 0,0 0 0,1 0 0,-1 0 0,0 1 0,1-1 0,-1 1 0,1-1 0,0 1 0,-1-1 0,1 1 0,0 0 0,0 0 0,0 0 0,0-1 0,0 1 0,0 3 0,-15 44 0,9-3 0,2 0 0,3 0 0,5 86 0,1-22 0,-4 1333-1365,0-1418-5461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3T18:22:18.867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239 0 24575,'2'169'0,"-5"189"0,-1-307 0,-2-1 0,-3 0 0,-2 0 0,-20 54 0,-88 184 0,114-277-227,0 0-1,-1 0 1,-1 0-1,0-1 1,-10 11-1,6-10-6598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33:18.891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0 24575,'2'1'0,"-1"-1"0,1 1 0,0 0 0,0-1 0,-1 1 0,1 0 0,-1 0 0,1 1 0,-1-1 0,1 0 0,-1 0 0,0 1 0,1-1 0,-1 1 0,0-1 0,0 1 0,0-1 0,0 1 0,-1 0 0,1-1 0,0 1 0,0 3 0,13 41 0,-8-6 0,-1 0 0,-2 48 0,-1-41 0,7 53 0,0-17 0,-4 1 0,-7 103 0,0-61 0,2 961-1365,0-1064-5461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34:49.94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0 343 24575,'0'-1'0,"0"0"0,1 1 0,-1-1 0,0 0 0,0 0 0,1 0 0,-1 0 0,0 1 0,1-1 0,-1 0 0,1 0 0,-1 1 0,1-1 0,-1 0 0,1 1 0,0-1 0,-1 0 0,1 1 0,0-1 0,-1 1 0,1-1 0,0 1 0,0 0 0,-1-1 0,1 1 0,0 0 0,0-1 0,0 1 0,0 0 0,0 0 0,-1 0 0,1 0 0,0 0 0,0 0 0,0 0 0,0 0 0,0 0 0,-1 0 0,1 0 0,0 1 0,1-1 0,39 11 0,-39-10 0,47 18 0,-33-12 0,0 0 0,1-1 0,0-1 0,0-1 0,20 3 0,-32-6 0,0-1 0,1 0 0,-1-1 0,0 1 0,0-1 0,0 0 0,0 0 0,0-1 0,0 1 0,0-1 0,0 0 0,0 0 0,-1-1 0,1 0 0,-1 0 0,0 0 0,1 0 0,-2 0 0,1-1 0,0 0 0,6-8 0,1-1 0,1 0 0,0 1 0,1 0 0,0 1 0,1 0 0,0 1 0,1 1 0,0 0 0,0 1 0,1 0 0,0 2 0,0 0 0,1 0 0,-1 2 0,26-4 0,-29 6 0,3 0 0,1-1 0,-1 0 0,0-1 0,0-1 0,0 0 0,0-2 0,-1 1 0,20-13 0,-34 18 0,0 0 0,0 1 0,1-1 0,-1 0 0,0 0 0,0 0 0,0 0 0,-1 0 0,1 0 0,0 0 0,0 0 0,0 0 0,-1 0 0,1-1 0,-1 1 0,1 0 0,-1 0 0,1-1 0,-1 1 0,0 0 0,0-1 0,1 1 0,-1 0 0,0-1 0,0 1 0,0-1 0,-1 1 0,1 0 0,0-1 0,-1-1 0,-1 1 0,1-1 0,-1 0 0,-1 0 0,1 1 0,0-1 0,0 1 0,-1 0 0,0-1 0,1 1 0,-1 0 0,-6-3 0,-6-2 0,-1-1 0,0 2 0,-31-9 0,31 11 0,0 1 0,0 1 0,0 0 0,0 1 0,-25 1 0,37 0 0,0 1 0,1-1 0,-1 0 0,0 1 0,1 0 0,-1 0 0,0 0 0,1 1 0,-1-1 0,1 1 0,0 0 0,-1 0 0,1 0 0,0 0 0,0 0 0,0 1 0,1-1 0,-1 1 0,1 0 0,-1 0 0,1 0 0,0 0 0,0 0 0,0 0 0,0 1 0,1-1 0,-1 1 0,1-1 0,-1 6 0,-6 38 0,4-22 0,0 0 0,-2 0 0,0 0 0,-16 35 0,20-55 0,0 0 0,0 0 0,-1-1 0,0 1 0,0-1 0,0 1 0,-1-1 0,1 0 0,-1-1 0,0 1 0,0-1 0,-1 1 0,1-1 0,-1 0 0,1-1 0,-1 1 0,0-1 0,0 0 0,0 0 0,0 0 0,0-1 0,0 0 0,-1 0 0,1 0 0,0-1 0,-11 0 0,12 0 0,1-1 0,0 0 0,0 0 0,0 0 0,0 0 0,0 0 0,0-1 0,1 0 0,-1 1 0,0-1 0,1 0 0,-1 0 0,1 0 0,0-1 0,-1 1 0,1 0 0,0-1 0,0 0 0,1 1 0,-1-1 0,1 0 0,-3-5 0,3 6 0,0-1 0,0 0 0,-1 0 0,2 0 0,-1 0 0,0 0 0,1 1 0,-1-1 0,1 0 0,0 0 0,0 0 0,0 0 0,0 0 0,1 0 0,-1 0 0,1 0 0,0 0 0,0 0 0,0 0 0,0 0 0,0 1 0,1-1 0,-1 0 0,3-2 0,-4 5 0,1 0 0,-1 0 0,0 0 0,1-1 0,-1 1 0,0 0 0,1 0 0,-1 0 0,0 0 0,1 0 0,-1 0 0,0 0 0,1 0 0,-1 0 0,1 1 0,-1-1 0,0 0 0,1 0 0,-1 0 0,0 0 0,1 0 0,-1 1 0,0-1 0,0 0 0,1 0 0,-1 0 0,0 1 0,0-1 0,1 0 0,-1 1 0,0-1 0,0 0 0,1 0 0,-1 1 0,0-1 0,0 0 0,0 1 0,0-1 0,0 0 0,0 1 0,1-1 0,-1 1 0,0-1 0,0 1 0,10 25 0,-5-15 0,-5-9 0,1-1 0,0 1 0,0-1 0,-1 1 0,1-1 0,0 0 0,1 1 0,-1-1 0,0 0 0,0 0 0,0 0 0,1 0 0,-1 0 0,1 0 0,-1 0 0,1 0 0,-1-1 0,1 1 0,-1 0 0,3 0 0,-3-1 0,0 0 0,1-1 0,-1 1 0,1 0 0,-1 0 0,0-1 0,1 1 0,-1-1 0,0 1 0,0-1 0,0 0 0,1 1 0,-1-1 0,0 0 0,0 0 0,0 0 0,0 0 0,0 0 0,1-1 0,1-2 0,1-1 0,-1 0 0,-1 1 0,1-1 0,-1 0 0,1 0 0,-1-1 0,-1 1 0,1 0 0,1-9 0,-3 13 0,0 1 0,0 0 0,0 0 0,0 0 0,0-1 0,0 1 0,0 0 0,0 0 0,0 0 0,0-1 0,0 1 0,0 0 0,0 0 0,0 0 0,0-1 0,0 1 0,-1 0 0,1 0 0,0 0 0,0 0 0,0-1 0,0 1 0,0 0 0,0 0 0,0 0 0,-1 0 0,1 0 0,0-1 0,0 1 0,0 0 0,0 0 0,-1 0 0,1 0 0,0 0 0,0 0 0,0 0 0,0 0 0,-1 0 0,1 0 0,0 0 0,0 0 0,0 0 0,-1-1 0,1 2 0,0-1 0,0 0 0,0 0 0,-1 0 0,-14 6 0,-12 15 0,11-1 0,1 0 0,1 1 0,1 1 0,0 0 0,-13 36 0,9-21 0,-22 37 0,23-53 0,0-1 0,-34 32 0,42-43 0,-5-1 0,8-13 0,5 3 0,0 1 0,0-1 0,0 0 0,0 1 0,0-1 0,1 0 0,-1 1 0,0-1 0,1 1 0,0-1 0,-1 0 0,1 1 0,0 0 0,1-3 0,5-6 0,1-1 0,0 1 0,1 0 0,0 1 0,1 0 0,0 1 0,0-1 0,0 2 0,1 0 0,1 0 0,-1 1 0,1 0 0,0 1 0,0 0 0,0 1 0,1 1 0,0 0 0,0 0 0,-1 1 0,21 0 0,-9-1 0,0-1 0,-1-1 0,1-1 0,-1-1 0,-1-1 0,35-17 0,-53 23 0,1 0 0,-1 0 0,0-1 0,0 0 0,0 1 0,-1-2 0,1 1 0,-1 0 0,0-1 0,0 1 0,0-1 0,0 0 0,3-6 0,0-3 0,0-1 0,8-28 0,-10 28 0,1 0 0,0 1 0,12-22 0,-7 21 0,2 0 0,0 1 0,1 1 0,0 0 0,0 0 0,1 1 0,31-17 0,23-19 0,-68 46 0,37-25 0,-36 25 0,1 0 0,-1 0 0,1 0 0,-1 0 0,1 1 0,0-1 0,0 0 0,-1 1 0,1-1 0,0 1 0,0 0 0,-1-1 0,1 1 0,0 0 0,0 0 0,-1 0 0,1 1 0,0-1 0,0 0 0,0 0 0,2 2 0,-3-1 0,-1 0 0,1 0 0,-1-1 0,0 1 0,1 0 0,-1 0 0,0 0 0,0 0 0,0 0 0,0 0 0,0 0 0,0 0 0,0 0 0,0 0 0,0-1 0,0 1 0,-1 0 0,1 0 0,0 0 0,-1 0 0,1 0 0,0 0 0,-1-1 0,1 1 0,-1 0 0,1 0 0,-1-1 0,0 1 0,0 0 0,-19 25 0,-20 11 0,32-31 0,0 1 0,0 0 0,-13 15 0,21-20 0,-1 1 0,0-1 0,1 0 0,0 1 0,-1-1 0,1 0 0,0 1 0,0-1 0,1 1 0,-1-1 0,0 0 0,1 1 0,-1-1 0,1 0 0,0 1 0,0-1 0,0 0 0,0 0 0,0 0 0,0 0 0,3 4 0,9 26 0,-12-27 0,0 1 0,-1-1 0,0 0 0,0 0 0,-1 0 0,1 0 0,-1 0 0,0 0 0,0 0 0,-1-1 0,1 1 0,-1 0 0,0-1 0,-1 1 0,1-1 0,-1 1 0,1-1 0,-1 0 0,-1 0 0,1 0 0,-1-1 0,1 1 0,-1-1 0,-7 5 0,2-3 0,0 0 0,-1-1 0,1 0 0,-1-1 0,0 0 0,0 0 0,0-1 0,0-1 0,0 1 0,0-2 0,-12 1 0,-15-1 0,17 1 0,0-1 0,-38-5 0,57 5 0,1 0 0,0 0 0,0 0 0,0 0 0,-1 0 0,1-1 0,0 1 0,0 0 0,0 0 0,0 0 0,-1 0 0,1 0 0,0 0 0,0 0 0,0 0 0,-1 0 0,1 0 0,0-1 0,0 1 0,0 0 0,0 0 0,0 0 0,0 0 0,-1 0 0,1-1 0,0 1 0,0 0 0,0 0 0,0 0 0,0-1 0,0 1 0,0 0 0,0 0 0,0 0 0,0-1 0,0 1 0,0 0 0,0 0 0,0 0 0,0 0 0,0-1 0,0 1 0,0 0 0,0-1 0,8-9 0,15-7 0,-22 16 0,8-6 0,1-1 0,-2 0 0,1-1 0,-1 0 0,0 0 0,-1-1 0,0 0 0,-1 0 0,0-1 0,0 0 0,5-17 0,2 0 0,-10 23 0,0 0 0,1 0 0,-1 1 0,1-1 0,0 1 0,0 0 0,0 0 0,1 0 0,-1 0 0,1 1 0,0 0 0,0 0 0,0 0 0,0 0 0,1 1 0,-1 0 0,1 0 0,-1 0 0,11-1 0,0 1 0,1 0 0,0 1 0,0 1 0,0 0 0,27 5 0,-42-5 0,1 0 0,0 0 0,-1 1 0,1-1 0,-1 1 0,1 0 0,-1 0 0,1 0 0,-1 0 0,1 0 0,-1 0 0,0 0 0,0 1 0,1-1 0,-1 1 0,0 0 0,-1 0 0,1 0 0,0 0 0,0 0 0,-1 0 0,1 0 0,-1 0 0,0 1 0,0-1 0,0 0 0,0 1 0,0-1 0,0 1 0,0 0 0,-1-1 0,0 1 0,1-1 0,-1 1 0,0 0 0,0-1 0,0 1 0,-1 4 0,-1 0 0,1-1 0,-1 1 0,0-1 0,0 0 0,-1 0 0,0 0 0,0 0 0,-1 0 0,1-1 0,-1 1 0,0-1 0,-1 0 0,1 0 0,-9 6 0,1-2 0,-2 0 0,1-1 0,-1-1 0,-1 0 0,1-1 0,-1-1 0,0 0 0,0-1 0,0 0 0,-1-2 0,0 1 0,1-2 0,-31-1 0,44 0 0,1 0 0,0 0 0,-1 0 0,1 0 0,0 0 0,-1 0 0,1-1 0,0 1 0,-1 0 0,1-1 0,0 1 0,0-1 0,-1 0 0,1 1 0,0-1 0,0 0 0,0 0 0,0 0 0,0 1 0,0-1 0,0 0 0,0-1 0,0 1 0,1 0 0,-1 0 0,0 0 0,1 0 0,-1-1 0,0 0 0,1 0 0,0 1 0,1 0 0,-1-1 0,1 1 0,-1-1 0,1 1 0,-1 0 0,1 0 0,0-1 0,-1 1 0,1 0 0,0 0 0,0 0 0,0 0 0,0 0 0,0 0 0,0 0 0,0 0 0,0 0 0,1 1 0,-1-1 0,0 0 0,0 1 0,1-1 0,-1 1 0,0-1 0,1 1 0,1-1 0,5-1 0,0-1 0,0 0 0,0-1 0,0 0 0,-1 0 0,0-1 0,13-10 0,-18 14 0,-1-1 0,1 0 0,0 1 0,-1-1 0,0 0 0,1 0 0,-1 0 0,0 0 0,0-1 0,0 1 0,0 0 0,-1 0 0,1-1 0,-1 1 0,1 0 0,-1-1 0,0 1 0,0 0 0,0-1 0,0 1 0,0 0 0,0-1 0,-1 1 0,1 0 0,-1-1 0,0 1 0,1 0 0,-1 0 0,0-1 0,0 1 0,-1 0 0,1 0 0,-3-3 0,0 1 0,0 0 0,0 0 0,0 0 0,-1 1 0,1 0 0,-1 0 0,0 0 0,0 1 0,0-1 0,-1 1 0,1 0 0,0 0 0,-1 1 0,-7-1 0,-38-16 0,48 16 0,1 1 0,-1-1 0,1 1 0,0-1 0,-1 0 0,1 0 0,0 0 0,0 0 0,0 0 0,0-1 0,1 1 0,-1-1 0,0 1 0,1-1 0,-2-4 0,3 5 0,-1-1 0,1 0 0,0 0 0,0 0 0,0 1 0,0-1 0,0 0 0,1 0 0,-1 1 0,1-1 0,0 0 0,0 1 0,0-1 0,0 0 0,0 1 0,1 0 0,-1-1 0,1 1 0,-1 0 0,1-1 0,0 1 0,0 0 0,0 0 0,0 1 0,0-1 0,0 0 0,1 1 0,3-3 0,3-2 0,0 1 0,1-1 0,-1 1 0,1 1 0,21-6 0,-28 9 0,0 0 0,1 1 0,-1-1 0,1 1 0,-1 0 0,1 0 0,-1 0 0,0 1 0,1-1 0,-1 1 0,0 0 0,1 0 0,-1 0 0,0 0 0,0 1 0,0-1 0,5 4 0,-7-5 0,-1 1 0,1 0 0,0 0 0,0 0 0,0-1 0,-1 1 0,1 0 0,0 0 0,-1 0 0,1 0 0,-1 0 0,1 0 0,-1 0 0,0 1 0,1-1 0,-1 0 0,0 0 0,0 0 0,0 0 0,1 0 0,-2 2 0,1-1 0,-1 0 0,1 0 0,-1 0 0,0 0 0,0 0 0,0 0 0,0 0 0,0 0 0,0 0 0,-1-1 0,1 1 0,0 0 0,-1-1 0,0 1 0,-1 1 0,-6 3 0,-1 0 0,1-1 0,-1 0 0,1-1 0,-2 0 0,1 0 0,0-1 0,-1-1 0,1 1 0,-1-2 0,0 1 0,1-2 0,-15 0 0,10 1 0,0 0 0,0 1 0,0 0 0,0 1 0,-25 9 0,40-12-2,-1 0 0,0 0 0,1 0 0,-1 0 0,1 0 0,-1 0 0,1 1 0,-1-1 0,1 0 0,-1 0 0,1 0 0,0 1-1,-1-1 1,1 0 0,-1 1 0,1-1 0,-1 0 0,1 1 0,0-1 0,-1 0 0,1 1 0,0-1 0,-1 1 0,1-1 0,0 1 0,0-1 0,0 1 0,-1-1-1,1 1 1,0-1 0,0 1 0,0-1 0,0 1 0,0-1 0,0 1 0,0-1 0,0 1 0,0 0 0,20 11 202,32-1-1685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33:18.891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0 24575,'2'1'0,"-1"-1"0,1 1 0,0 0 0,0-1 0,-1 1 0,1 0 0,-1 0 0,1 1 0,-1-1 0,1 0 0,-1 0 0,0 1 0,1-1 0,-1 1 0,0-1 0,0 1 0,0-1 0,0 1 0,-1 0 0,1-1 0,0 1 0,0 3 0,13 41 0,-8-6 0,-1 0 0,-2 48 0,-1-41 0,7 53 0,0-17 0,-4 1 0,-7 103 0,0-61 0,2 961-1365,0-1064-5461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33:18.891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0 24575,'2'1'0,"-1"-1"0,1 1 0,0 0 0,0-1 0,-1 1 0,1 0 0,-1 0 0,1 1 0,-1-1 0,1 0 0,-1 0 0,0 1 0,1-1 0,-1 1 0,0-1 0,0 1 0,0-1 0,0 1 0,-1 0 0,1-1 0,0 1 0,0 3 0,13 41 0,-8-6 0,-1 0 0,-2 48 0,-1-41 0,7 53 0,0-17 0,-4 1 0,-7 103 0,0-61 0,2 961-1365,0-1064-5461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37:29.98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177 586 24575,'0'-33'0,"-1"-1"0,-6-35 0,4 56 0,0 0 0,0 0 0,-2 1 0,1-1 0,-2 1 0,1 0 0,-2 1 0,-9-15 0,-19-20 0,75 167 0,-39-120 0,-1 0 0,1 0 0,-1 0 0,1 0 0,-1 0 0,0 0 0,0 0 0,1 0 0,-1 0 0,0 0 0,0 0 0,0 0 0,0 0 0,0 0 0,-1 0 0,1 0 0,0 0 0,0 0 0,-1 0 0,1 0 0,0 0 0,-1 0 0,1 0 0,-1 0 0,1 0 0,-1-1 0,0 1 0,1 0 0,-1 0 0,0 0 0,1-1 0,-1 1 0,0 0 0,-1 0 0,-2 0 0,1-1 0,-1 0 0,0 1 0,1-1 0,-1 0 0,0-1 0,1 1 0,-6-2 0,6 2 0,0-1 0,0 0 0,-1 1 0,1 0 0,0 0 0,0 0 0,-1 0 0,1 0 0,0 1 0,-1-1 0,1 1 0,0 0 0,-6 2 0,7-1 0,0 1 0,-1-1 0,1 1 0,0-1 0,1 1 0,-1 0 0,0 0 0,1 0 0,-1 0 0,1 0 0,0 0 0,0 1 0,-1 4 0,2-5 0,3-42 0,-2 30 0,-1-1 0,1 0 0,0 1 0,1-1 0,3-9 0,-4 16 0,0 0 0,1 0 0,-1 0 0,1 0 0,-1 0 0,1 1 0,0-1 0,0 1 0,0-1 0,1 1 0,-1 0 0,0 0 0,1 0 0,0 0 0,-1 0 0,1 1 0,0-1 0,0 1 0,0-1 0,5 0 0,9-2 0,0 2 0,0 0 0,0 0 0,0 2 0,0 0 0,21 3 0,50-1 0,-86-2 0,0 1 0,0-1 0,0-1 0,0 1 0,0 0 0,0 0 0,0-1 0,0 1 0,0-1 0,0 0 0,0 0 0,0 1 0,0-1 0,0-1 0,-1 1 0,1 0 0,0 0 0,-1 0 0,1-1 0,-1 1 0,1-1 0,-1 0 0,0 1 0,1-1 0,-1 0 0,0 1 0,0-1 0,0 0 0,-1 0 0,1 0 0,0 0 0,-1 0 0,1 0 0,-1-4 0,0-4 0,0 1 0,-2-1 0,1 0 0,-1 0 0,0 1 0,-5-11 0,-3-20 0,10 38 0,0 1 0,0-1 0,0 1 0,0-1 0,0 1 0,0 0 0,0-1 0,0 1 0,1-1 0,-1 1 0,1-1 0,-1 1 0,1 0 0,-1-1 0,1 1 0,0 0 0,0 0 0,-1-1 0,1 1 0,0 0 0,0 0 0,0 0 0,0 0 0,0 0 0,1 0 0,-1 0 0,0 1 0,0-1 0,1 0 0,1 0 0,2-1 0,1 0 0,-1 1 0,0 0 0,0 0 0,1 1 0,9 0 0,-15 0 0,0 0 0,0 0 0,1 0 0,-1 0 0,0 0 0,0 0 0,0 0 0,0 0 0,0 0 0,0 0 0,1 0 0,-1 0 0,0 0 0,0 0 0,0 0 0,0 0 0,0 0 0,0 1 0,1-1 0,-1 0 0,0 0 0,0 0 0,0 0 0,0 0 0,0 0 0,0 1 0,0-1 0,0 0 0,0 0 0,0 0 0,0 0 0,0 0 0,0 0 0,0 1 0,0-1 0,0 0 0,0 0 0,0 0 0,0 0 0,0 1 0,0-1 0,0 0 0,0 0 0,0 0 0,0 0 0,0 0 0,0 0 0,0 1 0,0-1 0,0 0 0,0 0 0,0 0 0,0 0 0,-1 0 0,1 0 0,0 0 0,0 1 0,0-1 0,0 0 0,0 0 0,-1 0 0,-11 14 0,-20 11 0,27-23 0,0-1 0,1 1 0,-1 1 0,1-1 0,-1 1 0,1-1 0,0 1 0,0 1 0,0-1 0,0 0 0,1 1 0,0 0 0,-1 0 0,1 0 0,0 0 0,1 0 0,-1 1 0,1-1 0,0 1 0,0 0 0,0 0 0,1-1 0,0 1 0,0 0 0,0 0 0,0 8 0,1-8 0,0 1 0,0-1 0,1 0 0,0 0 0,0 1 0,0-1 0,1 0 0,0 0 0,0 0 0,0 0 0,0 0 0,1-1 0,0 1 0,0-1 0,0 0 0,0 1 0,1-1 0,-1-1 0,1 1 0,6 4 0,-8-6 0,1-1 0,-1 1 0,1 0 0,-1-1 0,1 0 0,0 0 0,0 1 0,-1-2 0,1 1 0,0 0 0,0-1 0,0 1 0,0-1 0,0 0 0,0 0 0,0 0 0,0 0 0,0 0 0,0-1 0,0 1 0,0-1 0,-1 0 0,1 0 0,0 0 0,0 0 0,-1-1 0,1 1 0,-1-1 0,1 1 0,-1-1 0,1 0 0,-1 0 0,0 0 0,0 0 0,0-1 0,0 1 0,2-4 0,0 0 0,-1 1 0,0-1 0,0 0 0,0 0 0,-1-1 0,0 1 0,0 0 0,-1-1 0,0 1 0,0-1 0,0 0 0,-1-12 0,-1 0 0,-1 0 0,0 0 0,-7-21 0,9 38 0,0 1 0,-1-1 0,1 0 0,0 1 0,0-1 0,0 0 0,1 1 0,-1-1 0,0 0 0,1 1 0,-1-1 0,1 1 0,-1-1 0,1 1 0,0-1 0,-1 1 0,1-1 0,0 1 0,0 0 0,0-1 0,0 1 0,1 0 0,-1 0 0,0 0 0,0 0 0,1 0 0,-1 0 0,0 0 0,1 0 0,-1 0 0,1 1 0,-1-1 0,1 1 0,0-1 0,-1 1 0,1-1 0,-1 1 0,3 0 0,-1-1 0,-1 1 0,1-1 0,-1 1 0,1 0 0,-1 0 0,1 0 0,-1 0 0,1 0 0,-1 0 0,1 1 0,-1 0 0,1-1 0,-1 1 0,0 0 0,1 0 0,-1 0 0,0 0 0,0 0 0,0 1 0,0-1 0,0 1 0,0-1 0,3 5 0,-4-5 0,-1 0 0,0 0 0,0-1 0,1 1 0,-1 0 0,0 0 0,0 0 0,0 1 0,0-1 0,0 0 0,0-1 0,-1 1 0,1 0 0,0 0 0,0 0 0,-1 0 0,1 0 0,-1 0 0,1 0 0,-1 0 0,1 0 0,-1 0 0,1-1 0,-1 1 0,0 0 0,0 0 0,1-1 0,-1 1 0,0-1 0,0 1 0,0 0 0,1-1 0,-2 1 0,-39 20 0,28-14 0,-5 5 0,0 1 0,1 0 0,-28 30 0,18-16 0,21-20 0,0 1 0,0 0 0,1 0 0,1 1 0,0-1 0,0 1 0,0 0 0,1 0 0,0 1 0,-1 9 0,1-7 0,-1 1 0,0-1 0,-1 0 0,-11 22 0,13-31 0,1 0 0,0 0 0,-1 0 0,1 0 0,-1 0 0,0-1 0,0 1 0,0-1 0,0 0 0,-1 0 0,1 0 0,0-1 0,-1 1 0,1-1 0,-1 1 0,0-1 0,1 0 0,-1-1 0,0 1 0,0-1 0,-3 1 0,4-1 0,1 0 0,-1 0 0,1-1 0,0 1 0,-1-1 0,1 1 0,0-1 0,0 1 0,-1-1 0,1 0 0,0 0 0,0 0 0,0-1 0,0 1 0,0 0 0,0-1 0,0 1 0,-2-4 0,0 1 0,1-1 0,0 1 0,0-1 0,0 0 0,0 0 0,1 0 0,-3-9 0,0-4 0,1-1 0,0 1 0,-1-34 0,4 45 0,1 0 0,-1 0 0,1-1 0,1 1 0,0 0 0,0-1 0,0 1 0,1 0 0,2-8 0,-2 12 0,0 0 0,0 0 0,0 1 0,0-1 0,0 1 0,1-1 0,-1 1 0,1 0 0,0 0 0,0 0 0,-1 0 0,1 0 0,0 1 0,0-1 0,1 1 0,-1 0 0,0 0 0,0 0 0,1 0 0,-1 1 0,6-1 0,8-1 0,-1 1 0,1 0 0,-1 1 0,1 1 0,-1 1 0,1 0 0,-1 1 0,0 1 0,0 1 0,0 0 0,28 13 0,-30-12 0,0-1 0,1-1 0,0 0 0,0-1 0,0-1 0,0-1 0,0 0 0,17-1 0,-25 0 0,-1-1 0,1 0 0,0 0 0,-1 0 0,1-1 0,-1 0 0,1-1 0,-1 1 0,7-5 0,-10 5 0,0 0 0,0 0 0,0-1 0,-1 1 0,1-1 0,-1 1 0,1-1 0,-1 0 0,0 0 0,0 0 0,0 0 0,-1 0 0,1-1 0,-1 1 0,0 0 0,0-1 0,0 1 0,1-5 0,-2 7 0,0-1 0,0 0 0,0 1 0,-1-1 0,1 1 0,0-1 0,-1 0 0,1 1 0,-1-1 0,1 1 0,-1-1 0,0 1 0,0 0 0,0-1 0,0 1 0,0 0 0,0-1 0,0 1 0,0 0 0,0 0 0,0 0 0,-1 0 0,1 0 0,0 0 0,-1 0 0,1 1 0,-1-1 0,1 0 0,-1 1 0,1-1 0,-1 1 0,0 0 0,1-1 0,-1 1 0,1 0 0,-3 0 0,-10-2 0,-1 1 0,1 0 0,-15 1 0,21 0 0,-22 0 0,12 0 0,0 0 0,0 1 0,-20 4 0,33-4 0,-1 1 0,1-1 0,-1 1 0,1 1 0,-1-1 0,1 1 0,0 0 0,0 0 0,0 0 0,1 0 0,-1 1 0,1 0 0,-7 8 0,1 2 0,0 1 0,2 0 0,0 1 0,0 0 0,-9 31 0,12-31 0,-1 1 0,0-2 0,-2 1 0,1-1 0,-2 0 0,-11 14 0,16-26 0,0 1 0,0-1 0,0-1 0,0 1 0,-1-1 0,1 1 0,-1-1 0,0-1 0,0 1 0,0-1 0,0 1 0,0-1 0,0-1 0,0 1 0,0-1 0,-8 0 0,11 0 0,0 0 0,-1 0 0,1 0 0,0 0 0,0 0 0,0 0 0,0-1 0,0 1 0,0-1 0,0 1 0,0-1 0,0 0 0,0 0 0,0 0 0,0 0 0,1 0 0,-1 0 0,0 0 0,1-1 0,-1 1 0,1-1 0,-1 1 0,1-1 0,0 0 0,-1 1 0,1-1 0,0 0 0,0 0 0,0 0 0,1 0 0,-1 0 0,0 0 0,1 0 0,-1 0 0,1 0 0,0 0 0,-1 0 0,1 0 0,0 0 0,0 0 0,1-3 0,1 1 0,-1-1 0,1 1 0,0-1 0,1 1 0,-1-1 0,1 1 0,0 0 0,0 0 0,0 1 0,1-1 0,-1 1 0,7-6 0,55-38 0,-54 39 0,-3 3 0,0-1 0,0-1 0,0 1 0,-1-1 0,1 0 0,-2-1 0,8-10 0,-12 15 0,0-1 0,0 0 0,0 1 0,-1-1 0,1 0 0,-1 0 0,0 0 0,0 0 0,-1 0 0,1 0 0,-1 0 0,0 0 0,0-1 0,0 1 0,-1 0 0,1 0 0,-1 0 0,0 0 0,0 0 0,-3-6 0,-4-8 0,-1 1 0,-1 1 0,0 0 0,-21-25 0,-2-2 0,22 18 0,11 25 0,0-1 0,0 1 0,0 0 0,0-1 0,0 1 0,0 0 0,0 0 0,1-1 0,-1 1 0,0 0 0,0-1 0,0 1 0,1 0 0,-1 0 0,0 0 0,0-1 0,1 1 0,-1 0 0,0 0 0,1 0 0,-1-1 0,0 1 0,1 0 0,-1 0 0,0 0 0,0 0 0,1 0 0,-1 0 0,0 0 0,1 0 0,-1 0 0,0 0 0,1 0 0,-1 0 0,0 0 0,1 0 0,-1 0 0,0 0 0,1 0 0,5 2 0,0 0 0,0 0 0,-1 0 0,1 0 0,-1 1 0,8 5 0,30 23 0,-1 2 0,44 44 0,-55-46 0,2-2 0,2-1 0,0-1 0,41 22 0,-74-48 0,0 0 0,0 0 0,0 0 0,0 0 0,0 0 0,0-1 0,0 1 0,0-1 0,0 0 0,0 1 0,3-1 0,-4 0 0,-1 0 0,1-1 0,0 1 0,-1 0 0,1 0 0,-1 0 0,1 0 0,-1-1 0,1 1 0,-1 0 0,1-1 0,-1 1 0,0 0 0,1-1 0,-1 1 0,1 0 0,-1-1 0,0 1 0,1-1 0,-1 1 0,0-1 0,1 1 0,-1-1 0,0 1 0,0-1 0,0 1 0,1-1 0,-1-2 0,0 0 0,0 1 0,0-1 0,-1 1 0,1-1 0,-1 0 0,1 1 0,-1-1 0,0 1 0,0-1 0,0 1 0,0 0 0,0-1 0,0 1 0,-1 0 0,-1-2 0,-2-3 0,0 1 0,0-1 0,-1 2 0,0-1 0,0 1 0,0-1 0,-1 2 0,1-1 0,-1 1 0,0 0 0,-1 0 0,1 1 0,-1 0 0,1 0 0,-1 1 0,-13-3 0,20 5 0,1 1 0,-1-1 0,0 1 0,0-1 0,0 0 0,1 1 0,-1 0 0,0-1 0,0 1 0,1-1 0,-1 1 0,0 0 0,1-1 0,-1 1 0,1 0 0,-1 0 0,1 0 0,-1-1 0,1 1 0,0 0 0,-1 0 0,1 0 0,0 0 0,0 0 0,0 0 0,-1 0 0,1-1 0,0 1 0,0 0 0,0 0 0,0 0 0,1 0 0,-1 0 0,0 1 0,6 44 0,-4-35 0,3 17 0,5 47 0,-10-71 0,0 1 0,0-1 0,0 1 0,0-1 0,-1 0 0,0 1 0,0-1 0,0 0 0,0 0 0,-1 0 0,0 0 0,1 0 0,-5 5 0,4-6 0,-1-1 0,0 1 0,0-1 0,0 0 0,-1 0 0,1 0 0,0-1 0,-1 1 0,1-1 0,-1 0 0,1 0 0,-1 0 0,0 0 0,0-1 0,1 1 0,-1-1 0,0 0 0,0 0 0,1-1 0,-1 1 0,0-1 0,1 0 0,-7-1 0,-2-1 0,1-1 0,-1 0 0,0 0 0,1-1 0,-21-13 0,21 10 0,1 0 0,-1-2 0,1 1 0,1-1 0,0-1 0,0 1 0,1-2 0,-9-15 0,-4-13 0,-19-49 0,36 78 0,3 10 0,0-1 0,0 1 0,0-1 0,1 1 0,-1-1 0,1 0 0,-1 1 0,1-1 0,-1 0 0,1 0 0,0 1 0,0-1 0,0 0 0,0 0 0,0 1 0,1-3 0,-1 4 0,1 0 0,0 0 0,-1 0 0,1-1 0,0 1 0,-1 0 0,1 0 0,0 1 0,-1-1 0,1 0 0,0 0 0,0 0 0,-1 0 0,1 0 0,-1 1 0,1-1 0,0 0 0,-1 1 0,1-1 0,0 0 0,-1 1 0,1-1 0,-1 1 0,1-1 0,0 2 0,51 46 0,-47-43 0,19 20 0,39 52 0,-55-66 0,-1 0 0,0 0 0,-1 1 0,0 0 0,-1 0 0,-1 0 0,1 1 0,2 14 0,-7-25 0,0-1 0,1 0 0,-1 1 0,0-1 0,0 1 0,0-1 0,0 1 0,0-1 0,0 0 0,0 1 0,0-1 0,-1 1 0,1-1 0,0 0 0,-1 1 0,1-1 0,-1 0 0,0 1 0,1-1 0,-1 0 0,0 0 0,0 1 0,-2 1 0,2-3 0,0 0 0,0 0 0,0 0 0,0 1 0,-1-1 0,1 0 0,0 0 0,0-1 0,0 1 0,0 0 0,-1 0 0,1 0 0,0-1 0,0 1 0,0-1 0,0 1 0,0-1 0,0 1 0,0-1 0,0 0 0,0 1 0,0-1 0,0 0 0,0 0 0,1 0 0,-1 1 0,0-1 0,0 0 0,0-2 0,-12-15 0,0-1 0,1-1 0,1 0 0,1-1 0,1 0 0,1 0 0,-10-42 0,-12-28 0,29 88-124,-1 0 0,1 0 0,-1 0 0,0 0 0,0 0 0,0 0-1,0 0 1,0 1 0,0-1 0,-4-2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37:44.608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1 1 24575,'0'0'-8191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37:49.360"/>
    </inkml:context>
    <inkml:brush xml:id="br0">
      <inkml:brushProperty name="width" value="0.2" units="cm"/>
      <inkml:brushProperty name="height" value="0.2" units="cm"/>
      <inkml:brushProperty name="color" value="#66CC00"/>
    </inkml:brush>
  </inkml:definitions>
  <inkml:trace contextRef="#ctx0" brushRef="#br0">0 0 24575,'0'0'-8191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56:20.97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1 716 24575,'14'-1'0,"1"-1"0,0 0 0,-1-1 0,0-1 0,0 0 0,0-1 0,0 0 0,-1-1 0,18-11 0,-9 4 0,-1-1 0,0-1 0,-1-1 0,29-29 0,-41 37 0,-1-1 0,1 0 0,-2 0 0,1-1 0,-1 0 0,-1 0 0,0 0 0,0-1 0,5-19 0,-5 3 0,0 0 0,1-54 0,18-127 0,-23 198 0,0 0 0,1 0 0,1 0 0,5-18 0,-8 28 0,0 1 0,0-1 0,0 0 0,0 0 0,0 0 0,0 0 0,0 0 0,0 0 0,0 0 0,0 0 0,0 1 0,0-1 0,0 0 0,0 0 0,0 0 0,0 0 0,0 0 0,0 0 0,0 0 0,0 1 0,0-1 0,0 0 0,1 0 0,-1 0 0,0 0 0,0 0 0,0 0 0,0 0 0,0 0 0,0 0 0,0 0 0,0 0 0,0 1 0,0-1 0,0 0 0,1 0 0,-1 0 0,0 0 0,0 0 0,0 0 0,0 0 0,0 0 0,0 0 0,0 0 0,0 0 0,1 0 0,-1 0 0,0 0 0,0 0 0,0 0 0,0 0 0,0 0 0,0 0 0,0 0 0,0 0 0,1 0 0,-1 0 0,0 0 0,0 0 0,0-1 0,0 1 0,0 0 0,4 19 0,-1 21 0,-5 30 0,0-43 0,2 0 0,0 0 0,8 51 0,-6-72 0,0-1 0,1 1 0,-1-1 0,1 0 0,0 0 0,0 0 0,1-1 0,-1 1 0,1-1 0,0 0 0,1 0 0,-1 0 0,0 0 0,1-1 0,0 0 0,0 0 0,0 0 0,11 4 0,-10-4 0,1-1 0,0 1 0,0-1 0,0 0 0,0-1 0,1 0 0,-1 0 0,0 0 0,1-1 0,-1 0 0,0-1 0,1 1 0,-1-1 0,12-4 0,-16 4 0,0-1 0,-1 0 0,1 1 0,-1-1 0,0 0 0,1 0 0,-1-1 0,0 1 0,0 0 0,-1-1 0,1 1 0,0-1 0,-1 0 0,1 1 0,-1-1 0,0 0 0,0 0 0,0 0 0,0 0 0,-1 0 0,1 0 0,-1 0 0,0-5 0,1-12 0,0 0 0,-5-32 0,2 22 0,0-206-1365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56:29.37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1094 155 24575,'-138'-2'0,"-149"5"0,130 23 0,142-25 0,0 1 0,1 1 0,-1 1 0,1 0 0,-18 8 0,-9 2 0,-2-1 0,0-3 0,-61 7 0,348-20 0,-123 5 0,302-2 0,-417 0 0,-3 0 0,1-1 0,-1 1 0,0 0 0,0 0 0,1 1 0,-1-1 0,0 1 0,0-1 0,0 1 0,0 0 0,0 0 0,0 0 0,0 1 0,4 2 0,-6-4 0,-1 0 0,0 1 0,0-1 0,0 1 0,0-1 0,0 0 0,-1 1 0,1-1 0,0 0 0,0 1 0,0-1 0,0 0 0,0 1 0,0-1 0,-1 0 0,1 1 0,0-1 0,0 0 0,0 1 0,-1-1 0,1 0 0,0 1 0,0-1 0,-1 0 0,1 0 0,0 0 0,-1 1 0,1-1 0,0 0 0,-1 0 0,1 0 0,0 0 0,-1 0 0,1 1 0,0-1 0,-1 0 0,0 0 0,-17 7 0,16-6 0,-20 6 0,1-1 0,-1-1 0,0-1 0,-43 2 0,-94-7 0,61-2 0,48 5 0,0 2 0,1 2 0,-1 2 0,-48 15 0,74-17 0,-1-2 0,0-2 0,0 0 0,0-1 0,0-1 0,-35-6 0,56 6 0,0-1 0,0 0 0,1-1 0,-1 1 0,1-1 0,-1 1 0,1-1 0,0 0 0,-1 0 0,1-1 0,0 1 0,0-1 0,1 1 0,-1-1 0,1 0 0,-1 0 0,1 0 0,0 0 0,0 0 0,0-1 0,0 1 0,1-1 0,-1 1 0,1-1 0,0 0 0,0 1 0,0-1 0,0-5 0,-1-12 0,0 0 0,1-1 0,5-41 0,-2 33 0,-2 4-111,3-34 349,-2 58-312,-1-1-1,1 1 0,0-1 1,0 1-1,0 0 1,0-1-1,0 1 0,0 0 1,0 0-1,1 0 1,-1 0-1,1 0 0,-1 0 1,1 0-1,0 0 0,0 1 1,0-1-1,0 1 1,4-3-1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9:52.326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22 0 24575,'66'23'0,"-30"-20"0,5 1 0,-33-2 0,-13 2 0,-5-1 0,1-1 0,1 2 0,-1 0 0,0 0 0,1 0 0,0 1 0,0 0 0,0 1 0,0 0 0,-6 7 0,13-12 3,0 0 0,0 0 0,0 0-1,0 0 1,0 0 0,0 0 0,-1-1 0,1 1-1,0 0 1,-1 0 0,1-1 0,0 1-1,-1-1 1,1 0 0,0 1 0,-1-1 0,1 0-1,-1 0 1,1 0 0,-1 1 0,1-2 0,-1 1-1,1 0 1,-1 0 0,1 0 0,0-1-1,-1 1 1,1-1 0,0 1 0,-1-1 0,1 1-1,0-1 1,-1 0 0,1 0 0,0 0 0,0 0-1,0 0 1,0 0 0,0 0 0,0 0-1,0 0 1,-1-2 0,0 1-62,1 0-1,-1 0 1,1-1-1,0 1 1,0 0 0,0 0-1,0-1 1,0 1-1,0-1 1,1 1 0,-1-1-1,1 1 1,0-1-1,0 1 1,0-1 0,0 1-1,0-1 1,0 1-1,1-1 1,-1 1 0,1-1-1,0 1 1,-1 0-1,3-5 1,8-6-6767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20:20.09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1 437 24575,'3'-4'0,"-1"0"0,2 0 0,-1 0 0,0 0 0,1 0 0,0 1 0,0-1 0,0 1 0,0 0 0,0 1 0,1-1 0,-1 1 0,1 0 0,0 0 0,0 0 0,0 0 0,0 1 0,0 0 0,7-1 0,13-1 0,0 1 0,43 3 0,-44-1 0,-16 1 0,0-1 0,0-1 0,1 1 0,-1-1 0,0-1 0,0 1 0,0-1 0,0-1 0,0 0 0,12-6 0,-16 7 0,0-1 0,-1 0 0,1 0 0,-1 0 0,0-1 0,0 1 0,0-1 0,0 0 0,-1 0 0,0 0 0,1 0 0,-1 0 0,-1 0 0,1 0 0,-1-1 0,1 1 0,-1-1 0,-1 1 0,1-1 0,0-8 0,0 0 0,0 1 0,-1-1 0,0 0 0,-1 1 0,-1 0 0,0-1 0,0 1 0,-7-18 0,9 30 0,0 0 0,0 0 0,0-1 0,0 1 0,0 0 0,0-1 0,0 1 0,0 0 0,0 0 0,0-1 0,0 1 0,0 0 0,0 0 0,0-1 0,-1 1 0,1 0 0,0 0 0,0-1 0,0 1 0,0 0 0,-1 0 0,1-1 0,0 1 0,0 0 0,0 0 0,-1 0 0,1 0 0,0-1 0,0 1 0,-1 0 0,1 0 0,0 0 0,0 0 0,-1 0 0,1 0 0,0 0 0,-1 0 0,1 0 0,0 0 0,0 0 0,-1 0 0,1 0 0,0 0 0,-1 0 0,1 0 0,0 0 0,0 0 0,-1 0 0,1 0 0,0 0 0,-7 19 0,3 27 0,4-38 0,2 1 0,-1-1 0,1 0 0,1 0 0,5 14 0,-7-19 0,1 0 0,-1 0 0,0 0 0,1 0 0,0 0 0,0 0 0,0-1 0,0 1 0,0-1 0,0 1 0,1-1 0,-1 0 0,1 0 0,-1 0 0,1 0 0,0 0 0,5 1 0,-7-3 0,0 0 0,0 0 0,0 0 0,0 0 0,0 0 0,0-1 0,0 1 0,-1 0 0,1-1 0,0 1 0,0-1 0,0 1 0,0-1 0,0 1 0,0-1 0,-1 1 0,1-1 0,0 0 0,-1 1 0,1-1 0,0 0 0,-1 0 0,1 0 0,-1 0 0,1 1 0,-1-1 0,1 0 0,-1 0 0,0 0 0,0 0 0,1 0 0,-1 0 0,0-1 0,9-45 0,-6 30 0,0 4 0,0 6 0,-1 0 0,0 0 0,0 0 0,-1 0 0,0 0 0,0 0 0,-1-1 0,0 1 0,0 0 0,0 0 0,-1-1 0,-3-11 0,4 19 0,0 0 0,0-1 0,0 1 0,0 0 0,0 0 0,0 0 0,0 0 0,0-1 0,0 1 0,0 0 0,0 0 0,0 0 0,-1 0 0,1 0 0,0-1 0,0 1 0,0 0 0,0 0 0,0 0 0,0 0 0,0 0 0,0 0 0,0 0 0,-1-1 0,1 1 0,0 0 0,0 0 0,0 0 0,0 0 0,0 0 0,-1 0 0,1 0 0,0 0 0,0 0 0,0 0 0,0 0 0,0 0 0,-1 0 0,1 0 0,0 0 0,0 0 0,0 0 0,0 0 0,-1 0 0,1 0 0,0 0 0,0 0 0,0 0 0,0 0 0,0 0 0,-1 0 0,1 0 0,0 0 0,0 0 0,0 1 0,0-1 0,-5 12 0,-1 18 0,5-16 0,-1 7 0,0 0 0,1 0 0,2 1 0,0-1 0,7 40 0,-7-59 0,-1-1 0,1 1 0,0 0 0,-1 0 0,1 0 0,0 0 0,0-1 0,0 1 0,0 0 0,0-1 0,1 1 0,-1-1 0,0 1 0,4 1 0,-5-3 0,1 1 0,0-1 0,0 0 0,0 1 0,-1-1 0,1 0 0,0 0 0,0 0 0,0 0 0,0 0 0,0 0 0,-1 0 0,1 0 0,0 0 0,0 0 0,0 0 0,0 0 0,0-1 0,-1 1 0,1 0 0,0-1 0,0 1 0,0-1 0,3-2 0,-1 1 0,0-1 0,-1 0 0,1 0 0,0 0 0,-1 0 0,1 0 0,-1-1 0,0 1 0,0-1 0,-1 1 0,3-7 0,15-42 0,-6 18 0,10-41 0,-23 74 0,1-1 0,-1 0 0,1 1 0,-1-1 0,0 0 0,0 1 0,0-1 0,0 0 0,0 1 0,0-1 0,0 0 0,0 0 0,-1 1 0,1-1 0,-1 1 0,1-1 0,-1 0 0,0 1 0,0-1 0,0 1 0,1 0 0,-1-1 0,0 1 0,-1 0 0,-1-3 0,0 3 0,1-1 0,-1 1 0,0 0 0,0 0 0,0 0 0,0 0 0,0 0 0,0 1 0,0-1 0,0 1 0,-1 0 0,-5 0 0,-3 1 0,1 0 0,-1 1 0,1 1 0,-1 0 0,1 0 0,-17 8 0,24-9 0,-1 0 0,1 1 0,0 0 0,0 0 0,0 0 0,0 0 0,1 0 0,-1 1 0,1 0 0,0 0 0,0 0 0,-4 8 0,6-11 0,1 0 0,-1 1 0,1-1 0,0 0 0,-1 0 0,1 0 0,0 0 0,0 0 0,0 0 0,0 1 0,0-1 0,0 0 0,0 0 0,0 0 0,1 0 0,-1 0 0,0 0 0,1 1 0,-1-1 0,1 0 0,-1 0 0,2 1 0,0 0 0,0 0 0,-1-1 0,2 1 0,-1-1 0,0 1 0,0-1 0,0 0 0,1 0 0,-1 0 0,0 0 0,1 0 0,-1-1 0,1 1 0,3 0 0,16 2 0,1 0 0,-1-2 0,0 0 0,1-1 0,-1-2 0,1 0 0,-1-1 0,25-8 0,-87 29 0,27-11 0,1-1 0,-1 0 0,0-1 0,0 0 0,0-1 0,0-1 0,-1 0 0,-26 2 0,40-6 0,0 1 0,0 0 0,0 0 0,-1 0 0,1 0 0,0-1 0,0 1 0,0 0 0,0 0 0,0 0 0,0-1 0,0 1 0,0 0 0,0 0 0,0-1 0,0 1 0,0 0 0,0 0 0,0 0 0,0-1 0,0 1 0,0 0 0,0 0 0,0 0 0,0-1 0,0 1 0,0 0 0,0 0 0,0 0 0,0-1 0,0 1 0,1 0 0,-1 0 0,0 0 0,0-1 0,0 1 0,0 0 0,0 0 0,1 0 0,-1 0 0,0 0 0,0 0 0,0-1 0,1 1 0,-1 0 0,0 0 0,0 0 0,0 0 0,1 0 0,-1 0 0,0 0 0,0 0 0,0 0 0,1 0 0,23-20 0,-14 13 0,0-1 0,-1-1 0,12-12 0,-18 16 0,0 0 0,0 0 0,0 0 0,-1-1 0,0 1 0,0-1 0,0 1 0,-1-1 0,0 0 0,0 1 0,1-9 0,-2 12 0,0-1 0,-1 1 0,1 0 0,0 0 0,-1 0 0,1 0 0,-1 0 0,0 0 0,1 1 0,-1-1 0,0 0 0,0 0 0,0 0 0,0 1 0,-1-1 0,1 0 0,0 1 0,-1-1 0,1 1 0,-1 0 0,0-1 0,1 1 0,-1 0 0,0 0 0,0 0 0,0 0 0,1 1 0,-1-1 0,0 0 0,0 1 0,0-1 0,0 1 0,0 0 0,-4-1 0,5 1 0,-1 0 0,1-1 0,-1 1 0,1 0 0,-1 0 0,0 0 0,1 0 0,-1 0 0,1 1 0,-1-1 0,1 0 0,-1 1 0,1-1 0,-1 1 0,1 0 0,-1-1 0,1 1 0,-1 0 0,1 0 0,0 0 0,0 0 0,-1 0 0,1 0 0,0 0 0,0 0 0,0 0 0,0 1 0,0-1 0,1 0 0,-2 3 0,1-2 0,1-1 0,0 0 0,1 0 0,-1 1 0,0-1 0,0 0 0,0 0 0,1 0 0,-1 1 0,0-1 0,1 0 0,-1 0 0,1 0 0,0 0 0,-1 0 0,1 0 0,0 0 0,0 0 0,0 0 0,-1 0 0,1 0 0,0 0 0,0-1 0,0 1 0,0 0 0,0-1 0,1 1 0,-1-1 0,0 1 0,0-1 0,0 1 0,0-1 0,1 0 0,-1 0 0,0 1 0,0-1 0,1 0 0,1 0 0,15 2 0,-16-3 0,-1 1 0,1 0 0,0 0 0,0 0 0,0 1 0,0-1 0,0 0 0,-1 1 0,1-1 0,0 1 0,0-1 0,-1 1 0,1 0 0,0 0 0,-1 0 0,1 0 0,-1 0 0,1 0 0,-1 0 0,1 1 0,-1-1 0,0 0 0,0 1 0,0-1 0,0 1 0,0 0 0,0-1 0,0 1 0,0 0 0,0-1 0,-1 1 0,1 0 0,0 3 0,-1-3 0,1 0 0,0 0 0,0 0 0,0 0 0,0 0 0,0 0 0,1 0 0,-1 0 0,1 0 0,-1 0 0,1-1 0,0 1 0,-1 0 0,1-1 0,0 0 0,0 1 0,0-1 0,0 0 0,0 0 0,1 0 0,-1 0 0,0-1 0,0 1 0,1-1 0,-1 1 0,0-1 0,1 0 0,-1 1 0,0-1 0,1-1 0,-1 1 0,0 0 0,0 0 0,1-1 0,-1 0 0,0 1 0,0-1 0,1 0 0,-1 0 0,0 0 0,0 0 0,0 0 0,0-1 0,0 1 0,-1-1 0,1 1 0,0-1 0,-1 0 0,1 1 0,-1-1 0,1 0 0,-1 0 0,0 0 0,0 0 0,0 0 0,0 0 0,0-1 0,1-2 0,-2 3 0,0 0 0,1 1 0,-1-1 0,0 0 0,0 0 0,0 0 0,0 0 0,0 0 0,0 0 0,-1 0 0,1 0 0,-1 1 0,1-1 0,-1 0 0,0 0 0,1 1 0,-1-1 0,0 0 0,0 1 0,0-1 0,-1 0 0,1 1 0,0 0 0,0-1 0,-1 1 0,1 0 0,-1 0 0,1 0 0,-1-1 0,0 2 0,1-1 0,-1 0 0,0 0 0,0 0 0,0 1 0,1-1 0,-1 1 0,0 0 0,0-1 0,0 1 0,-2 0 0,1 0 0,0-1 0,0 0 0,1 1 0,-1 0 0,0 0 0,1 0 0,-1 0 0,0 0 0,0 0 0,1 1 0,-1 0 0,0-1 0,1 1 0,-1 0 0,1 0 0,-1 0 0,1 0 0,-1 1 0,1-1 0,0 1 0,0 0 0,-1-1 0,1 1 0,0 0 0,1 0 0,-1 0 0,-3 5 0,5-7 0,0 1 0,0-1 0,0 1 0,0 0 0,0-1 0,1 1 0,-1-1 0,0 1 0,0-1 0,0 1 0,1-1 0,-1 1 0,0-1 0,0 1 0,1-1 0,-1 0 0,0 1 0,1-1 0,-1 1 0,1-1 0,-1 0 0,1 1 0,-1-1 0,0 0 0,1 0 0,-1 1 0,1-1 0,-1 0 0,1 0 0,0 0 0,-1 1 0,1-1 0,-1 0 0,1 0 0,-1 0 0,2 0 0,-1 0 0,0 0 0,0 1 0,0-1 0,0 0 0,1 1 0,-1-1 0,0 1 0,0-1 0,0 1 0,0-1 0,0 1 0,0 0 0,0 0 0,-1-1 0,1 1 0,0 0 0,0 0 0,0 0 0,-1 0 0,1 0 0,-1 0 0,1 0 0,0 0 0,-1 0 0,0 0 0,1 0 0,-1 1 0,0-1 0,1 2 0,-2 6 0,0 1 0,0-1 0,-1 0 0,0 0 0,-1 0 0,0 0 0,0-1 0,-1 1 0,0-1 0,-7 11 0,49-38 0,-34 17 0,-1 0 0,1 1 0,-1 0 0,1 0 0,0 0 0,0 1 0,0-1 0,-1 1 0,1 0 0,0 0 0,0 0 0,0 0 0,5 2 0,-3 0 0,1-1 0,0 1 0,0-1 0,-1 0 0,1 0 0,0-1 0,0 0 0,0-1 0,0 1 0,0-1 0,12-4 0,-16 5 0,0-1 0,1 0 0,-1 1 0,0-2 0,0 1 0,0 0 0,0-1 0,0 1 0,0-1 0,-1 0 0,1 0 0,0 0 0,-1 0 0,0 0 0,1-1 0,-1 1 0,0-1 0,0 1 0,0-1 0,-1 0 0,1 0 0,-1 0 0,1 0 0,-1 0 0,0 0 0,1-6 0,-2 8 0,0 0 0,-1-1 0,1 1 0,0 0 0,-1-1 0,1 1 0,0 0 0,-1 0 0,0-1 0,1 1 0,-1 0 0,0 0 0,0 0 0,1 0 0,-1 0 0,0 0 0,0 0 0,0 0 0,0 0 0,-1 0 0,1 0 0,0 1 0,0-1 0,0 0 0,-1 1 0,1-1 0,0 1 0,0 0 0,-1-1 0,-2 1 0,2-1 0,-1 0 0,1 1 0,0 0 0,-1-1 0,0 1 0,1 0 0,-1 0 0,1 0 0,-1 1 0,1-1 0,0 1 0,-1-1 0,1 1 0,-1 0 0,-3 2 0,6-3 0,-1 0 0,1 0 0,0 0 0,0 1 0,0-1 0,0 0 0,0 0 0,0 1 0,-1-1 0,1 0 0,0 0 0,0 1 0,0-1 0,0 0 0,0 0 0,0 1 0,0-1 0,0 0 0,0 0 0,0 1 0,0-1 0,0 0 0,0 0 0,0 1 0,1-1 0,-1 0 0,0 0 0,0 1 0,0-1 0,0 0 0,0 0 0,0 0 0,1 1 0,-1-1 0,0 0 0,0 0 0,0 0 0,1 0 0,-1 1 0,0-1 0,0 0 0,0 0 0,1 0 0,-1 0 0,0 0 0,0 0 0,1 0 0,-1 0 0,0 1 0,0-1 0,1 0 0,-1 0 0,0 0 0,0 0 0,1 0 0,-1-1 0,24 9 0,-12-4 0,-14-1 0,-1 1 0,1-1 0,-1 0 0,0 0 0,0 0 0,0-1 0,-1 1 0,1-1 0,-5 3 0,3-1 0,-13 9 0,1 0 0,-2-2 0,1 0 0,-36 15 0,50-24 0,-1 0 0,0-1 0,0 0 0,0 1 0,0-1 0,-1-1 0,1 1 0,0-1 0,0 0 0,0 0 0,0-1 0,-1 1 0,1-1 0,0 0 0,0-1 0,0 1 0,0-1 0,1 0 0,-1 0 0,0 0 0,1-1 0,-1 0 0,1 0 0,0 0 0,-6-6 0,8 7 0,0 1 0,1-1 0,-1 1 0,1-1 0,-1 0 0,1 0 0,0 0 0,0 0 0,0 0 0,0 0 0,0 0 0,0 0 0,1 0 0,-1 0 0,1 0 0,-1 0 0,1-4 0,0 4 0,0 1 0,1-1 0,-1 1 0,1-1 0,-1 1 0,1-1 0,-1 1 0,1-1 0,0 1 0,0 0 0,0-1 0,0 1 0,0 0 0,0 0 0,0 0 0,0 0 0,1 0 0,1-2 0,3 0 0,1-1 0,-1 2 0,1-1 0,-1 0 0,1 1 0,0 1 0,0-1 0,-1 1 0,11-1 0,0 1 0,63-1 0,-76 2 0,1 1 0,0-1 0,-1 1 0,0-1 0,1 1 0,-1 1 0,1-1 0,-1 0 0,0 1 0,0 0 0,0 0 0,0 1 0,6 3 0,-9-5 0,-1-1 0,1 1 0,0 0 0,-1-1 0,1 1 0,-1 0 0,1-1 0,-1 1 0,0 0 0,1 0 0,-1-1 0,1 1 0,-1 0 0,0 0 0,0-1 0,0 1 0,1 0 0,-1 0 0,0 0 0,0 0 0,0 0 0,0-1 0,0 1 0,0 0 0,-1 0 0,1 0 0,0 0 0,0-1 0,-1 1 0,0 1 0,0 0 0,-1 0 0,1 0 0,-1 0 0,0 0 0,0-1 0,0 1 0,0-1 0,0 1 0,0-1 0,-4 2 0,-54 17 0,57-19 0,-54 7 0,54-7 0,0-1 0,0 0 0,0 0 0,0 0 0,0 0 0,0 0 0,0-1 0,0 0 0,0 1 0,1-1 0,-1 0 0,0 0 0,0 0 0,1-1 0,-1 1 0,-2-3 0,4 4 0,1-1 0,0 0 0,-1 1 0,1-1 0,0 0 0,0 1 0,-1-1 0,1 0 0,0 1 0,0-1 0,0 0 0,0 1 0,0-1 0,0 0 0,0 0 0,0 1 0,0-1 0,0 0 0,1 1 0,-1-1 0,0 0 0,0 1 0,1-1 0,-1 0 0,0 1 0,1-1 0,-1 1 0,1-1 0,-1 1 0,0-1 0,1 1 0,-1-1 0,1 1 0,0-1 0,-1 1 0,1-1 0,-1 1 0,1 0 0,0-1 0,-1 1 0,1 0 0,0 0 0,-1-1 0,2 1 0,35-15 0,-34 14 0,24-8 0,36-13 0,-59 21 0,-1-1 0,0 1 0,0-1 0,0 0 0,0 0 0,0 0 0,0 0 0,0 0 0,-1 0 0,1-1 0,-1 0 0,1 1 0,3-7 0,-6 8 0,0 1 0,0-1 0,1 1 0,-1-1 0,0 1 0,0-1 0,0 1 0,0-1 0,1 1 0,-1-1 0,0 0 0,0 1 0,0-1 0,0 1 0,-1-1 0,1 1 0,0-1 0,0 1 0,0-1 0,0 0 0,0 1 0,-1-1 0,1 1 0,0-1 0,0 1 0,-1-1 0,1 1 0,0 0 0,-1-1 0,1 1 0,-1-1 0,-20-5 0,17 6 0,1 0 0,-1 0 0,1 0 0,-1 1 0,1 0 0,-1-1 0,1 1 0,0 0 0,-1 0 0,-4 3 0,7-3 0,1-1 0,-1 0 0,0 1 0,1-1 0,-1 1 0,1-1 0,-1 1 0,1-1 0,-1 1 0,1-1 0,-1 1 0,1-1 0,0 1 0,-1 0 0,1-1 0,0 1 0,0-1 0,-1 1 0,1 0 0,0 0 0,0-1 0,0 1 0,0 0 0,0-1 0,0 1 0,0 0 0,0-1 0,0 1 0,0 0 0,0-1 0,0 1 0,0 0 0,1-1 0,-1 1 0,0 0 0,1-1 0,-1 1 0,0 0 0,1-1 0,-1 1 0,0-1 0,1 1 0,-1-1 0,1 1 0,-1-1 0,1 1 0,0-1 0,-1 1 0,1-1 0,-1 0 0,1 1 0,0-1 0,-1 0 0,1 0 0,0 0 0,-1 1 0,1-1 0,0 0 0,1 0 0,2 1 0,0 1 0,1-1 0,-1 0 0,1-1 0,-1 1 0,0-1 0,1 0 0,5 0 0,62-26 0,-19 6 0,-47 17 0,1 1 0,-1-1 0,0 0 0,0 0 0,0-1 0,0 0 0,-1 0 0,1 0 0,7-9 0,-12 12 0,0 0 0,0 0 0,0 0 0,0-1 0,0 1 0,0-1 0,0 1 0,0 0 0,-1-1 0,1 1 0,-1-1 0,1 0 0,-1 1 0,1-1 0,-1 1 0,0-1 0,0 0 0,0 1 0,0-1 0,0 0 0,0 1 0,0-1 0,-1 1 0,1-1 0,-1 0 0,1 1 0,-1-1 0,1 1 0,-1-1 0,0 1 0,0-1 0,0 1 0,0 0 0,0-1 0,0 1 0,0 0 0,0 0 0,0 0 0,-1 0 0,1 0 0,0 0 0,-1 0 0,1 0 0,-1 1 0,-1-2 0,-2-1 0,-1 1 0,1-1 0,-1 1 0,1 1 0,-1-1 0,0 1 0,1 0 0,-12-1 0,14 2 0,1-1 0,-1 1 0,0 0 0,1 0 0,-1 1 0,1-1 0,-1 0 0,1 1 0,0 0 0,-1-1 0,1 1 0,-1 0 0,1 0 0,0 1 0,0-1 0,0 0 0,0 1 0,0-1 0,0 1 0,0 0 0,0-1 0,-2 4 0,4-5 0,-1 1 0,1-1 0,0 1 0,-1 0 0,1-1 0,0 1 0,0-1 0,0 1 0,-1 0 0,1-1 0,0 1 0,0 0 0,0-1 0,0 1 0,0 0 0,0-1 0,0 1 0,0-1 0,0 1 0,1 0 0,-1-1 0,0 1 0,0 0 0,1-1 0,-1 1 0,0-1 0,0 1 0,1-1 0,-1 1 0,1-1 0,-1 1 0,1 0 0,23 11 0,30-4 0,-43-7 0,18 2 0,-31 2 0,-18 4 0,11-5 0,1 0 0,1 0 0,-1 1 0,0 0 0,-9 9 0,15-12 0,0-1 0,0 1 0,1 0 0,-1 0 0,1 0 0,-1 0 0,1 0 0,0 0 0,0 0 0,0 0 0,-1 4 0,2-5 0,0 0 0,0 0 0,0 0 0,0 0 0,0 0 0,0 0 0,0-1 0,0 1 0,0 0 0,1 0 0,-1 0 0,0 0 0,1 0 0,-1 0 0,1 0 0,-1-1 0,1 1 0,-1 0 0,1 0 0,-1-1 0,1 1 0,0 0 0,0-1 0,-1 1 0,1-1 0,0 1 0,0-1 0,0 1 0,1 0 0,0 0 0,1 1 0,0-1 0,0 0 0,-1 0 0,1 0 0,0-1 0,0 1 0,0-1 0,0 1 0,0-1 0,0 0 0,0 0 0,0 0 0,0 0 0,0-1 0,0 1 0,0-1 0,0 0 0,-1 0 0,1 0 0,0 0 0,0-1 0,-1 1 0,1 0 0,2-3 0,6-5 0,-1 0 0,1 0 0,-2-1 0,12-16 0,18-16 0,-31 36 0,-5 5 0,-1-1 0,1 1 0,-1-1 0,1 0 0,-1 0 0,0 0 0,0 0 0,1 0 0,-2-1 0,1 1 0,0-1 0,0 1 0,-1-1 0,3-5 0,-5 8 0,1-1 0,0 1 0,-1 0 0,1 0 0,0 0 0,-1 0 0,1-1 0,-1 1 0,1 0 0,0 0 0,-1 0 0,1 0 0,-1 0 0,1 0 0,-1 0 0,1 0 0,0 0 0,-1 0 0,1 0 0,-1 0 0,1 1 0,0-1 0,-1 0 0,1 0 0,-1 0 0,1 0 0,0 1 0,-1-1 0,1 0 0,0 0 0,-1 1 0,1-1 0,0 0 0,-1 1 0,-17 11 0,16-11 0,-5 5 0,1-1 0,0 1 0,0 1 0,0-1 0,0 1 0,1 0 0,-7 12 0,11-18 0,0 1 0,1 0 0,-1-1 0,0 1 0,1 0 0,-1-1 0,1 1 0,-1 0 0,1 0 0,0 0 0,0-1 0,0 1 0,0 0 0,0 0 0,0 0 0,0 0 0,2 2 0,-1-2 0,0-1 0,0 0 0,0 1 0,0-1 0,0 0 0,1 1 0,-1-1 0,1 0 0,-1 0 0,0 0 0,1 0 0,0-1 0,-1 1 0,1 0 0,0 0 0,-1-1 0,1 0 0,0 1 0,0-1 0,-1 0 0,1 1 0,2-1 0,0 0 0,-1-1 0,1 1 0,0 0 0,-1-1 0,1 0 0,-1 0 0,1 0 0,-1 0 0,1 0 0,-1-1 0,0 0 0,1 0 0,4-4 0,-7 6 0,0 0 0,-1-1 0,1 1 0,-1-1 0,1 1 0,-1-1 0,1 0 0,-1 1 0,1-1 0,-1 1 0,1-1 0,-1 0 0,0 1 0,1-1 0,-1 0 0,0 0 0,0 1 0,0-1 0,1 0 0,-1 0 0,0 1 0,0-1 0,0 0 0,0 0 0,0 0 0,-1-1 0,0 1 0,0 0 0,0 0 0,0 0 0,0 0 0,0 0 0,0 0 0,0 0 0,-1 0 0,1 1 0,0-1 0,0 0 0,-1 1 0,1-1 0,-1 1 0,1-1 0,0 1 0,-1 0 0,-1-1 0,-5 0 0,1-1 0,-1 1 0,1 0 0,-1 1 0,1 0 0,-1 0 0,0 1 0,1 0 0,-1 0 0,-7 3 0,-5 2 0,1 2 0,-24 11 0,29-12 0,0 0 0,0-1 0,-1-1 0,1 0 0,-1-1 0,-20 3 0,32-7 0,0 1 0,-1-2 0,1 1 0,0 0 0,0 0 0,0-1 0,-1 0 0,1 0 0,0 0 0,0 0 0,0 0 0,0-1 0,0 1 0,1-1 0,-1 0 0,0 1 0,1-1 0,-1-1 0,1 1 0,-1 0 0,1-1 0,0 1 0,0-1 0,0 1 0,1-1 0,-3-4 0,3 5 0,1 0 0,-1 0 0,1 0 0,-1 0 0,1 0 0,0 0 0,0 0 0,0 0 0,0 0 0,0 0 0,0 0 0,0 0 0,1 0 0,-1 0 0,1 0 0,0 0 0,-1 0 0,1 0 0,0 0 0,0 1 0,0-1 0,0 0 0,0 1 0,1-1 0,-1 1 0,1-1 0,-1 1 0,1-1 0,-1 1 0,1 0 0,-1 0 0,1 0 0,0 0 0,0 0 0,0 0 0,0 0 0,0 1 0,-1-1 0,1 1 0,0-1 0,0 1 0,4 0 0,10-3 0,1 0 0,-1 1 0,19 0 0,-31 2 0,1 0 0,-1 0 0,0 0 0,1 0 0,-1 1 0,1 0 0,-1 0 0,1 0 0,-1 0 0,0 1 0,0 0 0,0 0 0,0 0 0,0 0 0,0 0 0,4 4 0,-7-5 0,0 0 0,-1 0 0,1 0 0,0 0 0,0 0 0,-1 0 0,1 0 0,-1 0 0,1 0 0,-1 0 0,1 1 0,-1-1 0,1 0 0,-1 0 0,0 0 0,0 1 0,0-1 0,0 0 0,0 0 0,0 1 0,0-1 0,0 0 0,0 0 0,-1 1 0,0 1 0,0-1 0,0-1 0,0 1 0,-1 0 0,1 0 0,-1-1 0,0 1 0,1-1 0,-1 0 0,0 1 0,0-1 0,0 0 0,1 0 0,-4 1 0,-2 1 0,0-1 0,0 1 0,0-1 0,0-1 0,0 0 0,-1 0 0,1 0 0,-7-1 0,-32-6 0,35 4 0,29 5 0,-10-2 0,0 0 0,0-1 0,0 1 0,0-2 0,1 1 0,-1-1 0,10-3 0,-17 4 0,1 0 0,0-1 0,-1 1 0,1-1 0,0 1 0,-1-1 0,1 0 0,-1 0 0,1 0 0,-1 1 0,1-1 0,-1-1 0,0 1 0,0 0 0,1 0 0,-1 0 0,0-1 0,0 1 0,0-1 0,0 1 0,0-1 0,-1 1 0,1-1 0,0 1 0,-1-1 0,1 0 0,-1 1 0,0-1 0,1 0 0,-1 1 0,0-1 0,0 0 0,0 1 0,0-1 0,0 0 0,-1 0 0,1 1 0,0-1 0,-1 0 0,1 1 0,-2-3 0,1 1 0,-1 1 0,1 0 0,-1 0 0,0-1 0,1 1 0,-1 0 0,0 0 0,0 1 0,0-1 0,-1 0 0,-1-1 0,3 3 0,1-1 0,-1 1 0,1-1 0,-1 1 0,0-1 0,1 1 0,-1 0 0,1-1 0,-1 1 0,0 0 0,1 0 0,-1-1 0,0 1 0,0 0 0,1 0 0,-1 0 0,0 0 0,1 0 0,-1 0 0,0 0 0,0 0 0,1 0 0,-1 0 0,0 0 0,1 1 0,-1-1 0,0 0 0,1 0 0,-1 1 0,0-1 0,1 1 0,-1-1 0,0 0 0,1 1 0,-1-1 0,1 1 0,-1-1 0,1 1 0,-1-1 0,1 1 0,0 0 0,-1-1 0,1 1 0,-1 1 0,1-1 0,0 0 0,0-1 0,1 1 0,-1 0 0,0 0 0,0 0 0,1 0 0,-1 0 0,0 0 0,1-1 0,-1 1 0,1 0 0,-1 0 0,1-1 0,0 1 0,-1 0 0,1-1 0,0 1 0,-1 0 0,1-1 0,0 1 0,0-1 0,0 1 0,-1-1 0,1 0 0,0 1 0,0-1 0,0 0 0,0 0 0,0 1 0,0-1 0,0 0 0,1 0 0,34 6 0,-7-7 0,-28 1 0,0 0 0,1 0 0,-1 0 0,0 0 0,1 0 0,-1-1 0,0 1 0,0 0 0,1-1 0,-1 1 0,0-1 0,0 1 0,0-1 0,1 0 0,-1 0 0,0 1 0,0-1 0,0 0 0,1-1 0,-2 1 0,0 1 0,0 0 0,-1 0 0,1-1 0,0 1 0,0 0 0,0 0 0,0-1 0,0 1 0,0 0 0,-1 0 0,1-1 0,0 1 0,0 0 0,0 0 0,-1 0 0,1 0 0,0-1 0,0 1 0,0 0 0,-1 0 0,1 0 0,0 0 0,0 0 0,-1 0 0,1 0 0,0-1 0,0 1 0,-1 0 0,1 0 0,0 0 0,-1 0 0,1 0 0,0 0 0,0 0 0,-1 0 0,1 0 0,0 1 0,0-1 0,-1 0 0,1 0 0,0 0 0,0 0 0,-1 0 0,1 0 0,0 1 0,0-1 0,-1 0 0,1 0 0,0 0 0,0 0 0,0 1 0,0-1 0,-1 0 0,-3 3 0,14-7 0,-7 2 0,0-1 0,0 1 0,0-1 0,0 0 0,-1 0 0,1 0 0,3-5 0,-5 5 0,0 1 0,1 0 0,-1 0 0,1 0 0,-1 0 0,1 0 0,0 0 0,-1 1 0,1-1 0,0 0 0,0 1 0,0-1 0,1 1 0,-1 0 0,0 0 0,0 0 0,3-1 0,-4 3 0,0-1 0,0 1 0,0-1 0,0 1 0,0 0 0,0 0 0,-1-1 0,1 1 0,0 0 0,0 0 0,-1 0 0,1 0 0,-1 0 0,1 0 0,-1 0 0,1 0 0,-1 0 0,0 0 0,1 0 0,-1 0 0,0 0 0,0 0 0,0 0 0,0 1 0,0-1 0,0 0 0,0 0 0,0 2 0,-5 33 0,3-30 0,0 0 0,-1-1 0,0 1 0,0 0 0,0-1 0,-1 0 0,1 0 0,-1 0 0,-1 0 0,1-1 0,-1 1 0,1-1 0,-1 0 0,-1-1 0,1 1 0,0-1 0,-1 0 0,0 0 0,1-1 0,-1 1 0,-10 1 0,-1-1 0,0 0 0,-1-1 0,1-1 0,-1-1 0,1 0 0,-30-5 0,44 5 0,1 0 0,-1-1 0,0 1 0,1-1 0,-1 0 0,1 1 0,-1-1 0,1 0 0,-1 0 0,1-1 0,-1 1 0,1 0 0,0-1 0,0 0 0,0 1 0,0-1 0,0 0 0,-3-3 0,4 3 0,1 0 0,-1 0 0,0 0 0,0 0 0,1 0 0,-1 0 0,1 0 0,0 0 0,0 0 0,0 0 0,0 0 0,0 0 0,0 0 0,0 0 0,0 0 0,1 0 0,-1 0 0,2-4 0,1 1 0,-1 0 0,1 0 0,-1 0 0,1 0 0,1 1 0,-1 0 0,1-1 0,-1 1 0,1 0 0,0 0 0,1 1 0,-1 0 0,1-1 0,-1 1 0,1 1 0,9-5 0,-9 5 0,1 1 0,0-1 0,0 1 0,-1 0 0,1 1 0,0-1 0,0 1 0,0 0 0,0 1 0,0-1 0,0 1 0,0 0 0,8 3 0,-12-3 0,0 0 0,0 0 0,0 0 0,0 1 0,0-1 0,0 0 0,-1 1 0,1-1 0,0 1 0,-1 0 0,1-1 0,-1 1 0,1 0 0,-1 0 0,0 0 0,0 0 0,0 0 0,0 0 0,0 1 0,-1-1 0,1 0 0,-1 0 0,1 1 0,-1-1 0,0 0 0,0 0 0,0 1 0,0-1 0,0 0 0,0 1 0,-1-1 0,1 0 0,-1 0 0,1 1 0,-1-1 0,0 0 0,-1 2 0,-1 3 0,1-1 0,-1 0 0,-1 0 0,1 0 0,-1 0 0,0-1 0,0 1 0,-1-1 0,0 0 0,-8 7 0,10-10 0,0 1 0,0-1 0,0 0 0,-1 0 0,1 0 0,-1 0 0,1-1 0,-1 1 0,0-1 0,0 0 0,1 0 0,-1-1 0,0 1 0,0-1 0,0 1 0,0-1 0,0-1 0,0 1 0,0 0 0,-3-2 0,5 2 0,1 0 0,0 0 0,0-1 0,-1 1 0,1 0 0,0-1 0,0 1 0,0-1 0,-1 1 0,1-1 0,0 0 0,0 1 0,0-1 0,0 0 0,0 0 0,0 0 0,1 0 0,-1 0 0,0 0 0,0 0 0,1 0 0,-1 0 0,0 0 0,1 0 0,-1 0 0,1-1 0,0 1 0,-1 0 0,1 0 0,0 0 0,0-1 0,-1 1 0,1 0 0,0 0 0,0-1 0,1 1 0,-1 0 0,0-1 0,0 1 0,1 0 0,-1 0 0,0 0 0,1-1 0,-1 1 0,1 0 0,0 0 0,-1 0 0,1 0 0,0 0 0,0 0 0,-1 0 0,1 0 0,2-1 0,1-3 0,1-1 0,0 1 0,0 0 0,0 1 0,0-1 0,1 1 0,0 0 0,9-5 0,5 4 0,11-5 0,-29 7 0,-17 2 0,-71 5 0,90-4 0,0 1 0,0-1 0,-1-1 0,1 1 0,0-1 0,0 1 0,0-1 0,-1 0 0,1 0 0,0-1 0,-1 1 0,5-3 0,-8 4 0,0 0 0,0 0 0,0 0 0,0 0 0,0 0 0,1 0 0,-1 0 0,0-1 0,0 1 0,0 0 0,0 0 0,0 0 0,0 0 0,0 0 0,1 0 0,-1-1 0,0 1 0,0 0 0,0 0 0,0 0 0,0 0 0,0 0 0,0-1 0,0 1 0,0 0 0,0 0 0,0 0 0,0 0 0,0 0 0,0-1 0,0 1 0,0 0 0,0 0 0,0 0 0,0 0 0,0-1 0,0 1 0,0 0 0,0 0 0,-1 0 0,1 0 0,0 0 0,0 0 0,0-1 0,0 1 0,0 0 0,0 0 0,0 0 0,0 0 0,-1 0 0,1 0 0,0 0 0,-13-4 0,-15 3 0,28 2 0,-1-1 0,0 1 0,0-1 0,1 0 0,-1 1 0,1 0 0,-1-1 0,0 1 0,1-1 0,-1 1 0,1 0 0,-1-1 0,1 1 0,0 0 0,-1 0 0,1-1 0,0 1 0,-1 0 0,1 0 0,0 0 0,0-1 0,0 1 0,-1 0 0,1 0 0,0 0 0,0 0 0,0-1 0,1 1 0,-1 0 0,0 0 0,0 0 0,0 0 0,1-1 0,-1 1 0,0 0 0,1 0 0,-1-1 0,0 1 0,1 0 0,-1-1 0,1 1 0,-1 0 0,1-1 0,0 1 0,-1-1 0,1 1 0,0-1 0,-1 1 0,1-1 0,0 1 0,0-1 0,-1 0 0,1 1 0,0-1 0,0 0 0,-1 0 0,1 1 0,0-1 0,0 0 0,0 0 0,0 0 0,-1 0 0,1 0 0,0 0 0,0 0 0,0-1 0,1 1 0,2-4 0,9-3 0,-6 7 0,-1-1 0,1 1 0,-1-1 0,1-1 0,-1 1 0,0-1 0,0 0 0,1-1 0,-1 1 0,-1-1 0,1-1 0,0 1 0,-1-1 0,0 0 0,0 0 0,9-8 0,-14 11 0,1 0 0,0-1 0,-1 1 0,1 0 0,0 0 0,0 1 0,0-1 0,0 0 0,0 0 0,0 0 0,0 1 0,0-1 0,0 0 0,0 1 0,0-1 0,1 1 0,-1-1 0,0 1 0,0 0 0,0 0 0,1-1 0,-1 1 0,0 0 0,1 0 0,-1 0 0,0 0 0,0 0 0,3 1 0,-4 0 0,1 0 0,-1 1 0,0-1 0,1 0 0,-1 0 0,0 1 0,1-1 0,-1 0 0,0 0 0,0 1 0,0-1 0,0 0 0,-1 1 0,1-1 0,0 0 0,0 0 0,-1 1 0,1-1 0,-1 0 0,1 0 0,-1 0 0,1 1 0,-1-1 0,0 0 0,0 0 0,1 0 0,-1 0 0,-2 1 0,-2 5 0,-1 1 0,0-1 0,-1-1 0,0 0 0,0 1 0,-13 7 0,18-12 0,-1 0 0,1-1 0,-1 1 0,0 0 0,1-1 0,-1 0 0,0 0 0,0 0 0,0 0 0,0 0 0,0 0 0,0-1 0,0 0 0,0 1 0,0-1 0,0 0 0,0-1 0,0 1 0,0 0 0,0-1 0,0 0 0,0 1 0,-4-3 0,7 2 0,-1 1 0,0-1 0,1 0 0,-1 1 0,0-1 0,1 0 0,-1 0 0,1 0 0,-1 0 0,1 0 0,0 1 0,-1-1 0,1 0 0,0 0 0,0 0 0,0 0 0,0 0 0,-1 0 0,1 0 0,0 0 0,1 0 0,-1 0 0,0 0 0,0 0 0,0 0 0,1 0 0,-1 0 0,0 0 0,1 1 0,-1-1 0,0 0 0,1 0 0,0 0 0,-1 0 0,1 1 0,-1-1 0,1 0 0,0 1 0,0-2 0,30-27 0,-27 27 0,1-1 0,0 1 0,-1 0 0,1 0 0,0 1 0,0-1 0,0 1 0,0 0 0,1 1 0,-1-1 0,0 1 0,0 0 0,0 0 0,1 1 0,-1-1 0,0 1 0,0 0 0,0 1 0,5 1 0,-9-2 0,-1-1 0,1 1 0,-1-1 0,1 1 0,0 0 0,-1-1 0,1 1 0,-1 0 0,1-1 0,-1 1 0,0 0 0,1 0 0,-1-1 0,0 1 0,0 0 0,1 0 0,-1 0 0,0 0 0,0-1 0,0 1 0,0 0 0,0 0 0,0 0 0,0 0 0,0 0 0,-1-1 0,1 1 0,0 0 0,0 0 0,-1 0 0,1-1 0,-1 1 0,1 0 0,0 0 0,-1-1 0,1 1 0,-1 0 0,0-1 0,1 1 0,-1-1 0,-1 2 0,-33 30 0,23-23 0,11-8 0,0-1 0,0 0 0,1 1 0,-1 0 0,0-1 0,0 1 0,1 0 0,-1-1 0,0 1 0,1 0 0,-1 0 0,0-1 0,1 1 0,-1 0 0,1 0 0,-1 0 0,1 0 0,0 0 0,-1 0 0,1 0 0,0 0 0,0 0 0,0 0 0,0 0 0,0 0 0,0 0 0,0 0 0,0 0 0,0 0 0,0 0 0,0 0 0,0 0 0,1 0 0,-1 0 0,1-1 0,0 3 0,0-2 0,1-1 0,-1 1 0,1-1 0,-1 1 0,1-1 0,-1 0 0,1 1 0,0-1 0,-1 0 0,1 0 0,-1 0 0,1 0 0,0-1 0,-1 1 0,1 0 0,-1-1 0,1 1 0,-1-1 0,1 1 0,-1-1 0,1 0 0,-1 0 0,2-1 0,1 0 0,0 0 0,0-1 0,-1 0 0,1 0 0,-1 0 0,0 0 0,1-1 0,-2 1 0,1-1 0,0 0 0,-1 1 0,1-1 0,-1-1 0,0 1 0,-1 0 0,1 0 0,1-9 0,-2 11 0,-1 0 0,0 0 0,0 0 0,0 0 0,0 0 0,0-1 0,-1 1 0,1 0 0,-1 0 0,1 0 0,-1 0 0,0 0 0,0 0 0,0 0 0,0 1 0,0-1 0,0 0 0,0 0 0,-1 1 0,1-1 0,0 1 0,-1-1 0,0 1 0,1 0 0,-1-1 0,0 1 0,1 0 0,-1 0 0,0 0 0,0 0 0,0 1 0,0-1 0,0 0 0,0 1 0,0-1 0,0 1 0,-1 0 0,1 0 0,-3 0 0,-2 0 0,1-1 0,-1 2 0,0-1 0,0 1 0,1 0 0,-1 0 0,0 1 0,1 0 0,-1 0 0,-7 5 0,11-6 0,0 0 0,0 1 0,0-1 0,1 1 0,-1-1 0,1 1 0,-1 0 0,1 1 0,-1-1 0,1 0 0,0 0 0,0 1 0,0-1 0,1 1 0,-1 0 0,0 0 0,1 0 0,0-1 0,0 1 0,0 0 0,0 0 0,0 1 0,0 3 0,1-6 0,0 0 0,-1 0 0,1 0 0,0 0 0,0 0 0,0-1 0,1 1 0,-1 0 0,0 0 0,0 0 0,0 0 0,1 0 0,-1-1 0,0 1 0,1 0 0,-1 0 0,0-1 0,1 1 0,-1 0 0,1-1 0,0 1 0,-1 0 0,1-1 0,-1 1 0,1-1 0,0 1 0,0-1 0,-1 1 0,1-1 0,0 1 0,0-1 0,-1 0 0,1 1 0,0-1 0,0 0 0,0 0 0,0 0 0,0 0 0,-1 1 0,1-1 0,0 0 0,0-1 0,0 1 0,1 0 0,0 0 0,0-1 0,0 0 0,1 1 0,-1-1 0,0 0 0,0 0 0,0 0 0,0 0 0,0 0 0,0-1 0,-1 1 0,1-1 0,0 1 0,-1-1 0,1 0 0,1-2 0,-1 2-62,-1-1 0,0 0 0,1 0 0,-1 0 0,0 0 0,-1 0 0,1 0 0,0 0 0,-1 0 0,0 0 0,0 0 0,0 0-1,0 0 1,0 0 0,0 0 0,-1 0 0,1 0 0,-1 0 0,0 0 0,0 0 0,-2-3 0,-8-13-6764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0:55.05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94 1 24575,'18'0'0,"-1"0"0,1 1 0,-1 1 0,19 4 0,-30-4 0,0 0 0,0 0 0,0 1 0,0 0 0,0 0 0,-1 1 0,1-1 0,-1 1 0,0 0 0,0 1 0,0-1 0,-1 1 0,0 0 0,5 6 0,-2 0 0,-1-1 0,0 2 0,-1-1 0,0 0 0,0 1 0,-1 0 0,2 14 0,-4-18 0,0 0 0,-1 0 0,0 0 0,-1 0 0,1 0 0,-2 0 0,1 0 0,-1 0 0,0 1 0,-1-1 0,-4 14 0,4-18 0,-1 0 0,1-1 0,0 1 0,-1-1 0,0 0 0,0 1 0,0-1 0,0 0 0,0-1 0,0 1 0,-1-1 0,0 1 0,1-1 0,-1 0 0,-5 1 0,-69 20 0,8-2 0,59-16-227,-1 0-1,1-1 1,-1-1-1,0 0 1,-23 3-1,6-3-6598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1:11.24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218 2 24575,'6'-1'0,"0"0"0,-1 1 0,1 0 0,0 0 0,0 1 0,0 0 0,-1 0 0,1 0 0,0 0 0,-1 1 0,1 0 0,-1 1 0,1-1 0,-1 1 0,0 0 0,0 0 0,0 0 0,-1 1 0,1-1 0,-1 1 0,0 1 0,0-1 0,6 9 0,-3-5 0,0 1 0,-1 0 0,0 0 0,0 1 0,-1 0 0,0 0 0,-1 0 0,6 18 0,-9-24 0,-1 0 0,1 0 0,-1 1 0,0-1 0,0 0 0,0 0 0,0 0 0,-1 0 0,0 0 0,0 0 0,0 0 0,0 0 0,0 0 0,-1 0 0,0-1 0,0 1 0,0 0 0,0-1 0,0 0 0,-1 1 0,0-1 0,1 0 0,-1 0 0,0-1 0,0 1 0,-6 3 0,-11 7 0,0-2 0,-26 12 0,31-17 0,0 1 0,0 1 0,1 0 0,0 1 0,1 1 0,-17 14 0,27-21 0,-1 0 0,1 0 0,-1-1 0,0 0 0,0 0 0,0 0 0,-1 0 0,1 0 0,0-1 0,-1 0 0,1 0 0,-1 0 0,-7 0 0,-63-2 0,54 0 0,84-1-1365,-37 2-5461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1:29.67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245 25 24575,'1'-2'0,"-1"1"0,1 0 0,-1-1 0,1 1 0,0 0 0,-1 0 0,1-1 0,0 1 0,0 0 0,0 0 0,0 0 0,0 0 0,0 0 0,0 0 0,0 1 0,1-1 0,-1 0 0,0 0 0,0 1 0,1-1 0,-1 1 0,0-1 0,1 1 0,-1-1 0,1 1 0,-1 0 0,0 0 0,1 0 0,-1 0 0,2 0 0,45 1 0,-36 5 0,0 0 0,0 1 0,0 1 0,-1-1 0,0 2 0,0 0 0,-1 0 0,0 1 0,10 13 0,7 4 0,2-4 0,-22-18 0,0 1 0,0-1 0,-1 1 0,10 10 0,-15-14 0,1 0 0,-1 0 0,0 0 0,0 0 0,0 0 0,0 0 0,0 0 0,0 0 0,-1 1 0,1-1 0,-1 0 0,0 0 0,1 1 0,-1-1 0,0 0 0,0 1 0,0-1 0,-1 0 0,1 0 0,0 1 0,-2 3 0,-3 7 0,0-1 0,-1 0 0,0 0 0,-1 0 0,0-1 0,0 0 0,-13 13 0,15-18 0,0 0 0,-1-1 0,0 0 0,1-1 0,-2 1 0,1-1 0,0 0 0,-1-1 0,0 1 0,0-1 0,0-1 0,0 1 0,0-1 0,-11 1 0,7 0 0,0-1 0,0 1 0,0 1 0,0 0 0,1 1 0,0-1 0,0 2 0,0 0 0,1 0 0,0 1 0,0 0 0,-10 10 0,17-16 0,-6 5 0,0-1 0,-1 0 0,0-1 0,0 0 0,-1 0 0,1-1 0,-1 0 0,1-1 0,-1 0 0,0 0 0,0-1 0,0 0 0,0-1 0,-14-1 0,-22 2 0,44-1 0,0 0 0,0 0 0,1 0 0,-1 0 0,0 0 0,0 0 0,0 1 0,0-1 0,1 1 0,-1-1 0,0 1 0,1 0 0,-1 0 0,0 0 0,1 0 0,-1 0 0,1 0 0,-1 0 0,1 0 0,0 0 0,-1 1 0,1-1 0,0 1 0,0-1 0,0 1 0,-1 1 0,2-2 0,0-1 0,0 1 0,0 0 0,0 0 0,0-1 0,0 1 0,0 0 0,0 0 0,1-1 0,-1 1 0,0 0 0,0-1 0,1 1 0,-1 0 0,1-1 0,-1 1 0,0 0 0,1-1 0,-1 1 0,1-1 0,-1 1 0,1-1 0,0 1 0,28 11 0,-12-9-195,0-1 0,0-1 0,1 0 0,-1-1 0,0-1 0,28-5 0,-19-1-6631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6:04:48.121"/>
    </inkml:context>
    <inkml:brush xml:id="br0">
      <inkml:brushProperty name="width" value="0.35" units="cm"/>
      <inkml:brushProperty name="height" value="0.35" units="cm"/>
      <inkml:brushProperty name="color" value="#E71224"/>
    </inkml:brush>
  </inkml:definitions>
  <inkml:trace contextRef="#ctx0" brushRef="#br0">1 0 24575,'0'0'-8191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9:45.10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20 22 24575,'0'-1'0,"0"0"0,0 0 0,1 0 0,-1 0 0,1 0 0,-1 0 0,1 0 0,-1 0 0,1 0 0,-1 0 0,1 0 0,0 0 0,0 0 0,-1 0 0,1 1 0,0-1 0,0 0 0,0 0 0,0 1 0,0-1 0,0 1 0,0-1 0,0 1 0,0-1 0,0 1 0,0 0 0,0 0 0,1-1 0,-1 1 0,0 0 0,0 0 0,0 0 0,0 0 0,0 0 0,0 0 0,1 1 0,0-1 0,4 1 0,-1-1 0,1 1 0,0 0 0,-1 0 0,1 1 0,5 2 0,31 17 0,0 2 0,-2 1 0,41 33 0,-78-55 0,-1 0 0,1 0 0,-1 0 0,1 0 0,-1 1 0,0-1 0,0 1 0,0-1 0,0 1 0,-1 0 0,1 0 0,-1 0 0,1 0 0,-1 0 0,0 0 0,0 0 0,-1 0 0,1 0 0,-1 0 0,1 1 0,-1-1 0,0 0 0,0 0 0,-1 5 0,-2 1 0,0 0 0,0 0 0,-1-1 0,0 1 0,0-1 0,-10 13 0,4-6 0,10-13 0,-1-1 0,0 1 0,1 0 0,-1-1 0,1 1 0,0-1 0,-1 1 0,1 0 0,0-1 0,0 1 0,0 0 0,0-1 0,1 3 0,-1-3 0,0 0 0,0-1 0,0 1 0,0 0 0,1-1 0,-1 1 0,0 0 0,0-1 0,0 1 0,0 0 0,0-1 0,-1 1 0,1-1 0,0 1 0,0 0 0,0-1 0,0 1 0,-1 0 0,1-1 0,0 1 0,-1-1 0,1 1 0,0-1 0,-1 1 0,1-1 0,-1 1 0,1-1 0,-1 1 0,1-1 0,-1 1 0,1-1 0,-1 0 0,1 1 0,-1-1 0,0 0 0,1 0 0,-1 1 0,1-1 0,-1 0 0,0 0 0,1 0 0,-1 0 0,0 0 0,1 0 0,-1 0 0,0 0 0,1 0 0,-2 0 0,-8 1 0,1 1 0,0-1 0,-1 2 0,1 0 0,0 0 0,0 0 0,0 1 0,1 1 0,-1-1 0,1 1 0,0 1 0,1-1 0,-1 1 0,-12 14 0,-42 29 0,54-45 0,1 0 0,-1-1 0,0 0 0,0 0 0,0 0 0,-10 1 0,41-8 0,-13 3 0,-1 0 0,1-1 0,-1 0 0,0 0 0,0-1 0,0-1 0,0 1 0,11-8 0,7-9 0,34-32 0,3-3 0,-60 51 0,0 0 0,0 0 0,-1 0 0,1 0 0,-1-1 0,0 0 0,-1 1 0,1-1 0,-1 0 0,0 0 0,0 0 0,0-1 0,-1 1 0,0 0 0,0-1 0,0-6 0,1-6 0,-2-1 0,0 1 0,-4-27 0,4 42-25,0 1 1,0-1-1,0 1 0,-1-1 0,0 1 0,1-1 0,-1 1 1,0 0-1,0-1 0,0 1 0,0 0 0,0 0 1,-1 0-1,1 0 0,-1 0 0,0 0 0,1 0 0,-1 0 1,0 1-1,0-1 0,0 1 0,0-1 0,0 1 0,0 0 1,-1-1-1,1 1 0,0 1 0,-1-1 0,1 0 1,0 0-1,-1 1 0,1 0 0,-1-1 0,1 1 0,-1 0 1,1 0-1,-1 0 0,1 0 0,-1 1 0,1-1 0,-1 1 1,1 0-1,0-1 0,-1 1 0,1 0 0,0 0 1,0 1-1,-1-1 0,1 0 0,0 1 0,0-1 0,0 1 1,1 0-1,-3 1 0,-15 17-6801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50:25.67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78 1115 24575,'-1'-93'0,"3"-103"0,2 174 0,0 1 0,2 0 0,0 1 0,1-1 0,1 1 0,14-23 0,14-39 0,-17 31 0,-19 51 0,1 0 0,-1 0 0,0 0 0,0 0 0,1 0 0,-1 0 0,0 0 0,1 1 0,-1-1 0,0 0 0,0 0 0,1 0 0,-1 0 0,0 1 0,0-1 0,0 0 0,1 0 0,-1 1 0,0-1 0,0 0 0,0 0 0,0 1 0,0-1 0,1 0 0,-1 0 0,0 1 0,0-1 0,0 0 0,0 1 0,0-1 0,0 0 0,0 1 0,0-1 0,0 0 0,0 0 0,0 1 0,0-1 0,0 0 0,0 1 0,-1-1 0,1 0 0,0 0 0,0 1 0,0-1 0,1 21 0,-2 3 0,-1 0 0,0 0 0,-2-1 0,-1 1 0,-1-1 0,0 0 0,-2 0 0,-1-1 0,-1 0 0,-1-1 0,0 0 0,-2-1 0,0 0 0,-17 19 0,67-120 0,-8 31 0,-14 25 0,-1 0 0,-1 0 0,-1-1 0,9-28 0,-10 11 0,2 1 0,2 0 0,2 1 0,1 1 0,38-59 0,-50 91 0,-3 9 0,-7 18 0,-16 28 0,1-13 0,1 1 0,1 0 0,2 1 0,1 1 0,2 1 0,2 0 0,2 0 0,1 1 0,2 0 0,-1 63 0,6-124 0,-1-139 0,2 132 0,2 1 0,0-1 0,16-52 0,-10 50 0,-7 19 0,1 1 0,1 0 0,0 0 0,0 0 0,1 0 0,0 1 0,1-1 0,0 1 0,10-11 0,-16 20 0,0 1 0,1-1 0,-1 1 0,0 0 0,0-1 0,0 1 0,1-1 0,-1 1 0,0 0 0,0-1 0,1 1 0,-1 0 0,0-1 0,1 1 0,-1 0 0,1 0 0,-1-1 0,0 1 0,1 0 0,-1 0 0,1 0 0,-1-1 0,0 1 0,1 0 0,-1 0 0,1 0 0,-1 0 0,1 0 0,-1 0 0,1 0 0,-1 0 0,0 0 0,1 0 0,-1 0 0,1 0 0,-1 0 0,1 1 0,-1-1 0,1 0 0,-1 0 0,0 0 0,1 1 0,-1-1 0,0 0 0,1 0 0,-1 1 0,0-1 0,1 0 0,-1 1 0,0-1 0,1 0 0,-1 1 0,0-1 0,0 1 0,1-1 0,-1 0 0,0 1 0,0-1 0,0 1 0,0-1 0,0 1 0,1-1 0,-1 0 0,0 1 0,0-1 0,0 1 0,0-1 0,-1 1 0,-1 35 0,-8-3 0,-16 39 0,15-45 0,2 0 0,0 0 0,-4 30 0,11-47 0,-2 20 0,-1 0 0,-2-1 0,-1 1 0,-11 28 0,53-186 0,42-133 0,-70 239 0,0 1 0,4-35 0,-8 37 0,2 0 0,0 0 0,12-34 0,19-43 0,-22 57 0,18-38 0,-27 71 0,-2 8 0,-3 17 0,-7 26 0,-52 238 0,54-251 0,0 3 0,-20 65 0,21-89 0,0 1 0,0 0 0,-1-1 0,0 0 0,-1 0 0,0-1 0,-1 0 0,-18 18 0,4-6 0,1 1 0,2 2 0,0-1 0,1 2 0,-20 40 0,10-8 0,-34 97 0,61-152 0,-1 0 0,1 1 0,0 0 0,0-1 0,0 1 0,1-1 0,-1 1 0,1 0 0,0 0 0,0-1 0,0 1 0,0 0 0,1-1 0,0 1 0,0 0 0,-1-1 0,2 1 0,-1-1 0,0 1 0,1-1 0,0 0 0,3 5 0,-1-4 0,-1-1 0,1 0 0,0 0 0,0 0 0,1-1 0,-1 1 0,1-1 0,-1 0 0,1-1 0,0 1 0,-1-1 0,1 0 0,0 0 0,0 0 0,0-1 0,8 1 0,0-1 0,71 1 0,-79-1 0,1 0 0,-1 0 0,0-1 0,0 0 0,0 0 0,-1 0 0,1-1 0,0 0 0,0 0 0,-1 0 0,1 0 0,7-6 0,-11 7 0,-1 0 0,1 0 0,-1 1 0,1-1 0,-1 0 0,0 0 0,1 0 0,-1 0 0,0 0 0,0 0 0,1 1 0,-1-1 0,0 0 0,0 0 0,0 0 0,0 0 0,0 0 0,0 0 0,-1 0 0,1 0 0,0 0 0,0 0 0,-1 1 0,1-1 0,0 0 0,-2-1 0,-16-29 0,4 10 0,9 6 0,0 1 0,2-1 0,0 1 0,0-1 0,0-26 0,6-81 0,0 44 0,-3 50-1365,0 3-5461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50:42.85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449 955 24575,'67'-88'0,"-57"63"0,-1 0 0,-1 0 0,-2-1 0,0 0 0,-2 0 0,-1 0 0,0-42 0,-5 113 0,-15 82 0,1-44 0,9-40 0,-22 71 0,21-85 0,-8 48 0,5-17 0,-5 22 0,11-52 0,-1 0 0,-1 0 0,-1 0 0,-2-1 0,-16 34 0,26-62 0,0-1 0,0 0 0,0 1 0,0-1 0,0 0 0,0 1 0,0-1 0,0 1 0,0-1 0,0 0 0,-1 1 0,1-1 0,0 0 0,0 1 0,0-1 0,0 0 0,-1 1 0,1-1 0,0 0 0,0 0 0,-1 1 0,1-1 0,0 0 0,-1 0 0,1 1 0,0-1 0,0 0 0,-1 0 0,1 0 0,0 0 0,-1 1 0,1-1 0,-1 0 0,1 0 0,0 0 0,-1 0 0,1 0 0,0 0 0,-1 0 0,1 0 0,0 0 0,-1 0 0,1 0 0,-1 0 0,1 0 0,0 0 0,-1-1 0,1 1 0,0 0 0,-1 0 0,1 0 0,-7-26 0,6-35 0,34-170 0,-6 89 0,-18 104 0,-1 0 0,-2 0 0,1-51 0,-10 48 0,-3 33 0,-4 27 0,5 5 0,1 0 0,1 1 0,0-1 0,3 34 0,0-26 0,-8 62 0,-7 1 0,7-43 0,-15 59 0,17-92 0,0 0 0,-2 0 0,0-1 0,0 0 0,-2-1 0,-19 27 0,-115 134 0,128-156 0,5-9 0,1 0 0,1 1 0,0 0 0,0 1 0,2 0 0,0 0 0,0 1 0,2-1 0,-8 34 0,-23 182 0,35-230 0,1 0 0,-1 1 0,1-1 0,0 1 0,-1-1 0,1 1 0,0-1 0,0 1 0,0-1 0,0 1 0,0-1 0,0 1 0,1-1 0,-1 1 0,0-1 0,1 1 0,-1-1 0,1 1 0,0-1 0,1 3 0,-1-5 0,0 1 0,0 0 0,0 0 0,0 0 0,0 0 0,0-1 0,0 1 0,0 0 0,0-1 0,0 1 0,0-1 0,-1 1 0,1-1 0,0 1 0,0-1 0,0 0 0,-1 1 0,1-1 0,0 0 0,-1 0 0,2-1 0,42-56 0,-44 57 0,18-28 0,-2 0 0,-1-2 0,-2 0 0,-1 0 0,-1-1 0,-1 0 0,-2-1 0,5-53 0,19-126 0,-31 205 0,-1 2 0,0 0 0,0 0 0,1 0 0,0 0 0,0 0 0,0 1 0,1-1 0,0 0 0,0 1 0,4-8 0,-6 12 0,1 0 0,-1 0 0,1 1 0,-1-1 0,1 0 0,-1 1 0,0-1 0,1 0 0,-1 1 0,0-1 0,1 0 0,-1 1 0,0-1 0,1 1 0,-1-1 0,0 1 0,0-1 0,1 0 0,-1 1 0,0-1 0,0 1 0,0-1 0,0 1 0,0-1 0,0 1 0,0-1 0,0 1 0,0-1 0,0 1 0,0-1 0,0 1 0,0 0 0,2 21 0,-5 5 0,-2 0 0,-1 0 0,-1-1 0,-1 1 0,-1-2 0,-25 48 0,22-48 0,0 1 0,2 0 0,0 0 0,2 1 0,1 0 0,-7 55 0,14-75 0,-1 20 0,3-22 0,3-15 0,9-32 0,-2 0 0,-2-1 0,-2 0 0,4-56 0,-8 68 0,1 1 0,2-1 0,1 1 0,1 0 0,1 1 0,2 0 0,1 0 0,1 1 0,20-28 0,5-15 0,43-108 0,-76 162 0,0 0 0,-2-1 0,5-34 0,-7 32 0,2 0 0,10-36 0,4 8 0,1 2 0,3 0 0,1 2 0,3 1 0,1 0 0,40-47 0,-46 64 0,-18 20 0,1 1 0,1-1 0,-1 0 0,1 1 0,0 0 0,0 0 0,0 0 0,1 1 0,-1 0 0,1 0 0,0 0 0,1 1 0,-1 0 0,0 0 0,1 1 0,10-3 0,182-25 0,-179 25 0,-1-1 0,1-1 0,-1-1 0,-1-1 0,0 0 0,0-1 0,-1-1 0,19-16 0,-31 24 0,0-2 0,0 1 0,-1-1 0,0-1 0,0 1 0,0 0 0,0-1 0,-1 0 0,0 0 0,0 0 0,-1 0 0,0 0 0,0 0 0,0-1 0,-1 1 0,1-11 0,9-25 0,-5 26 0,-3 7 0,1 0 0,-2 0 0,1 0 0,-1-1 0,1-16 0,-3 24 0,0 0 0,0 0 0,-1-1 0,1 1 0,-1 0 0,1 0 0,-1 0 0,0 0 0,0-1 0,0 1 0,0 0 0,0 0 0,0 1 0,0-1 0,-1 0 0,1 0 0,-1 0 0,1 1 0,-1-1 0,0 1 0,0 0 0,1-1 0,-1 1 0,0 0 0,0 0 0,0 0 0,-1 0 0,1 0 0,-2 0 0,-19-6 0,0 2 0,0 0 0,-32-2 0,32 5 0,17 1 0,-1-1 0,1 1 0,0-1 0,-1 0 0,1 0 0,0-1 0,1 0 0,-1 0 0,0 0 0,1-1 0,0 0 0,-7-5 0,12 9 1,0-1 1,0 1-1,-1 0 0,1 0 0,0 0 0,0-1 1,0 1-1,-1 0 0,1 0 0,0-1 0,0 1 1,0 0-1,0-1 0,0 1 0,0 0 0,-1-1 1,1 1-1,0 0 0,0 0 0,0-1 0,0 1 1,0 0-1,0-1 0,0 1 0,0 0 0,0-1 0,1 1 1,-1 0-1,0-1 0,0 1 0,0 0 0,0 0 1,0-1-1,0 1 0,1 0 0,-1 0 0,0-1 1,0 1-1,0 0 0,1 0 0,-1-1 0,0 1 1,0 0-1,1 0 0,-1 0 0,0 0 0,0-1 1,1 1-1,-1 0 0,0 0 0,1 0 0,-1 0 1,18-4-1200,-17 4 967,18-2-6595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50:46.21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1 172 24575,'54'2'0,"-38"0"0,1-1 0,0-1 0,-1 0 0,1-1 0,-1-1 0,26-6 0,-37 5 0,0 0 0,-1 0 0,1 0 0,-1-1 0,0 1 0,0-1 0,0 0 0,0 0 0,-1-1 0,0 1 0,0-1 0,0 0 0,4-8 0,-4 6 0,1 1 0,-1 0 0,1 1 0,0-1 0,1 1 0,-1 0 0,1 0 0,10-9 0,-2 7-227,1 1-1,-1 0 1,1 0-1,0 1 1,20-3-1,-9 3-6598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50:53.31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1 196 24575,'5'0'0,"6"0"0,7 0 0,4 0 0,5 0 0,1 0 0,-3-5 0,-6-6 0,-7-7 0,-4-4 0,-5-5 0,-2-1 0,-2-2 0,0 0 0,0 5-8191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50:56.99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24 0 24575,'-1'1'0,"-1"-1"0,1 0 0,0 1 0,0-1 0,0 1 0,0 0 0,-1-1 0,1 1 0,0 0 0,0 0 0,0-1 0,0 1 0,1 0 0,-1 0 0,0 0 0,0 0 0,0 0 0,1 0 0,-1 0 0,1 1 0,-1-1 0,1 0 0,-1 0 0,1 0 0,0 1 0,-1-1 0,1 0 0,0 0 0,0 1 0,0-1 0,0 0 0,0 1 0,0-1 0,1 2 0,5 44 0,-2-41 0,-1 0 0,1 0 0,0 0 0,0-1 0,1 1 0,0-1 0,0-1 0,0 1 0,0-1 0,1 1 0,0-2 0,0 1 0,8 4 0,-8-6 0,0 2 0,0-1 0,0 1 0,-1-1 0,1 2 0,-1-1 0,0 1 0,0-1 0,-1 1 0,1 1 0,-1-1 0,0 1 0,-1-1 0,1 1 0,3 9 0,-3 6 0,-1 0 0,0-1 0,-2 1 0,0 0 0,-1 0 0,-2 0 0,0 0 0,-8 33 0,10-51-57,-1 0 0,0 0 1,0 0-1,0 1 0,-1-1 0,1 0 0,-1 0 0,0-1 0,1 1 0,-1 0 0,-1 0 1,1-1-1,0 0 0,0 1 0,-1-1 0,0 0 0,1 0 0,-1 0 0,0 0 1,0-1-1,0 1 0,0-1 0,-6 2 0,-12 2-6769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51:00.42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1 402 24575,'10'-5'0,"8"-7"0,5-6 0,5 1 0,-3-3 0,-6-3 0,-6-1 0,-5-3 0,-4-1 0,-3 0 0,-1-1 0,-1-1 0,0 1 0,0 0 0,0 0 0,0 0 0,1 5-8191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51:08.41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53 24575,'7'0'0,"0"0"0,1 0 0,-1 0 0,0 1 0,0 0 0,0 1 0,0-1 0,12 5 0,-16-4 0,0 1 0,0-1 0,-1 0 0,1 1 0,-1-1 0,1 1 0,-1 0 0,0-1 0,0 1 0,0 0 0,0 0 0,-1 1 0,1-1 0,-1 0 0,0 1 0,0-1 0,0 0 0,0 1 0,0 5 0,3 30 0,-1 0 0,-1-1 0,-6 55 0,0 1 0,4-84 0,0 1 0,-2-1 0,1 0 0,-5 16 0,5-24 0,1 0 0,0 0 0,-1 0 0,1 0 0,-1-1 0,0 1 0,0 0 0,1 0 0,-1-1 0,0 1 0,-1-1 0,1 1 0,0-1 0,0 1 0,-1-1 0,1 0 0,0 0 0,-1 1 0,0-1 0,1 0 0,-1 0 0,1 0 0,-1-1 0,0 1 0,0 0 0,0-1 0,1 1 0,-1-1 0,0 0 0,0 1 0,0-1 0,-3 0 0,4-1 0,-1 1 0,1-1 0,0 0 0,0 0 0,-1 1 0,1-1 0,0 0 0,0 0 0,0 0 0,0-1 0,0 1 0,0 0 0,0 0 0,1 0 0,-1-1 0,0 1 0,1 0 0,-1-1 0,1 1 0,-1 0 0,1-1 0,-1 1 0,1-1 0,0 1 0,0-1 0,0 1 0,0-1 0,0 1 0,0 0 0,0-1 0,1 1 0,-1-1 0,0 1 0,2-3 0,13-52 0,22-16 0,-26 53 0,-1 0 0,10-24 0,-8 8 0,10-43 0,-19 65 0,-1 1 0,0-1 0,-1 0 0,-1 0 0,0 0 0,0 0 0,-3-14 0,2 24 0,1 1 0,-1-1 0,1 1 0,-1-1 0,0 1 0,0 0 0,0-1 0,0 1 0,0 0 0,0 0 0,-1 0 0,1 0 0,-1 0 0,0 0 0,1 0 0,-1 0 0,0 1 0,0-1 0,0 1 0,0-1 0,0 1 0,-1 0 0,1 0 0,0 0 0,-1 0 0,1 0 0,0 0 0,-1 1 0,1-1 0,-1 1 0,1 0 0,-1 0 0,1 0 0,-1 0 0,1 0 0,-1 0 0,1 1 0,-1-1 0,1 1 0,-1 0 0,1-1 0,0 1 0,-1 0 0,1 1 0,0-1 0,0 0 0,0 1 0,0-1 0,0 1 0,0-1 0,0 1 0,0 0 0,1 0 0,-1 0 0,1 0 0,-1 0 0,1 0 0,0 0 0,0 1 0,0-1 0,0 0 0,0 1 0,0 3 0,0-1 0,0 0 0,0 0 0,1 0 0,-1 0 0,1 0 0,1 0 0,-1 1 0,1-1 0,0 0 0,0 0 0,0 0 0,3 5 0,31 54 0,-29-55 0,0 1 0,0-1 0,-1 1 0,-1 0 0,1 0 0,-2 0 0,1 0 0,2 16 0,-4 9-140,-3 46-1,1-55-943,-1-1-5742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51:16.86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1 523 24575,'12'-2'0,"0"-1"0,-1 0 0,1 0 0,0-1 0,-1-1 0,0 0 0,0 0 0,0-1 0,15-12 0,16-6 0,-30 18 0,0 0 0,0-1 0,-1 0 0,0-1 0,17-16 0,-24 19 0,0 1 0,-1-1 0,1-1 0,-1 1 0,0 0 0,0-1 0,-1 0 0,0 1 0,0-1 0,0 0 0,-1 0 0,1 0 0,-1 0 0,0-11 0,1-10 0,-1-1 0,-1 1 0,-1-1 0,-1 1 0,-9-40 0,8 60-136,-1 0-1,1 1 1,-1-1-1,0 1 1,-1-1-1,0 1 1,0 1-1,0-1 0,-8-6 1,-9-8-6690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3:02.46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3:54.898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0 0 24575,'0'0'-8191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3:03.08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3:03.55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3:03.94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3:04.601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3:05.32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3:07.296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3:08.50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06.802"/>
    </inkml:context>
    <inkml:brush xml:id="br0">
      <inkml:brushProperty name="width" value="0.2" units="cm"/>
      <inkml:brushProperty name="height" value="0.2" units="cm"/>
      <inkml:brushProperty name="color" value="#8AFF15"/>
    </inkml:brush>
  </inkml:definitions>
  <inkml:trace contextRef="#ctx0" brushRef="#br0">0 0 24575,'0'0'-8191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07.792"/>
    </inkml:context>
    <inkml:brush xml:id="br0">
      <inkml:brushProperty name="width" value="0.2" units="cm"/>
      <inkml:brushProperty name="height" value="0.2" units="cm"/>
      <inkml:brushProperty name="color" value="#8AFF15"/>
    </inkml:brush>
  </inkml:definitions>
  <inkml:trace contextRef="#ctx0" brushRef="#br0">0 0 24575,'0'0'-8191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1.79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1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4:04.917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1 1 24575,'0'0'-8191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55.973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0 24575,'0'0'-8191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43.884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1 24575,'0'0'-8191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44.694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1 24575,'0'0'-8191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46.714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1 24575,'0'0'-8191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54.614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1 24575,'0'0'-8191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54.094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1 24575,'0'0'-8191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55.465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1 24575,'0'0'-8191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48.014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1 24575,'0'0'-8191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48.544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1 24575,'0'0'-8191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50.084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8:01.947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1 24575,'5'0'0,"7"0"0,1 0-8191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39:50.604"/>
    </inkml:context>
    <inkml:brush xml:id="br0">
      <inkml:brushProperty name="width" value="0.1" units="cm"/>
      <inkml:brushProperty name="height" value="0.1" units="cm"/>
      <inkml:brushProperty name="color" value="#8AFF15"/>
    </inkml:brush>
  </inkml:definitions>
  <inkml:trace contextRef="#ctx0" brushRef="#br0">1 1 24575,'0'0'-8191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5:58.763"/>
    </inkml:context>
    <inkml:brush xml:id="br0">
      <inkml:brushProperty name="width" value="0.2" units="cm"/>
      <inkml:brushProperty name="height" value="0.2" units="cm"/>
      <inkml:brushProperty name="color" value="#8AFF15"/>
    </inkml:brush>
  </inkml:definitions>
  <inkml:trace contextRef="#ctx0" brushRef="#br0">1 0 24575,'0'0'-8191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01.863"/>
    </inkml:context>
    <inkml:brush xml:id="br0">
      <inkml:brushProperty name="width" value="0.2" units="cm"/>
      <inkml:brushProperty name="height" value="0.2" units="cm"/>
      <inkml:brushProperty name="color" value="#8AFF15"/>
    </inkml:brush>
  </inkml:definitions>
  <inkml:trace contextRef="#ctx0" brushRef="#br0">1 1 24575,'0'0'-8191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08.972"/>
    </inkml:context>
    <inkml:brush xml:id="br0">
      <inkml:brushProperty name="width" value="0.2" units="cm"/>
      <inkml:brushProperty name="height" value="0.2" units="cm"/>
      <inkml:brushProperty name="color" value="#8AFF15"/>
    </inkml:brush>
  </inkml:definitions>
  <inkml:trace contextRef="#ctx0" brushRef="#br0">0 0 24575,'0'0'-8191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10.023"/>
    </inkml:context>
    <inkml:brush xml:id="br0">
      <inkml:brushProperty name="width" value="0.2" units="cm"/>
      <inkml:brushProperty name="height" value="0.2" units="cm"/>
      <inkml:brushProperty name="color" value="#8AFF15"/>
    </inkml:brush>
  </inkml:definitions>
  <inkml:trace contextRef="#ctx0" brushRef="#br0">1 0 24575,'0'0'-8191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17.42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1 24575,'5'0'0,"2"0"-8191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18.024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1 24575,'0'0'-8191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03.972"/>
    </inkml:context>
    <inkml:brush xml:id="br0">
      <inkml:brushProperty name="width" value="0.2" units="cm"/>
      <inkml:brushProperty name="height" value="0.2" units="cm"/>
      <inkml:brushProperty name="color" value="#8AFF15"/>
    </inkml:brush>
  </inkml:definitions>
  <inkml:trace contextRef="#ctx0" brushRef="#br0">1 1 24575,'0'0'-8191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04.872"/>
    </inkml:context>
    <inkml:brush xml:id="br0">
      <inkml:brushProperty name="width" value="0.2" units="cm"/>
      <inkml:brushProperty name="height" value="0.2" units="cm"/>
      <inkml:brushProperty name="color" value="#8AFF15"/>
    </inkml:brush>
  </inkml:definitions>
  <inkml:trace contextRef="#ctx0" brushRef="#br0">0 1 24575,'0'0'-8191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05.693"/>
    </inkml:context>
    <inkml:brush xml:id="br0">
      <inkml:brushProperty name="width" value="0.2" units="cm"/>
      <inkml:brushProperty name="height" value="0.2" units="cm"/>
      <inkml:brushProperty name="color" value="#8AFF15"/>
    </inkml:brush>
  </inkml:definitions>
  <inkml:trace contextRef="#ctx0" brushRef="#br0">1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8:27.367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137 209 24575,'2'-1'0,"-1"1"0,1-1 0,-1 0 0,1 0 0,-1 0 0,0 0 0,0 0 0,1 0 0,-1 0 0,0 0 0,0 0 0,0 0 0,0-1 0,0 1 0,0 0 0,0-1 0,-1 1 0,1-1 0,0 1 0,-1-1 0,1 1 0,-1-1 0,0 0 0,1 1 0,-1-1 0,0 1 0,0-4 0,3-46 0,-3 45 0,0-1 0,0 1 0,-1-1 0,0 1 0,0 0 0,-1 0 0,1 0 0,-1 0 0,-1 0 0,1 0 0,-1 0 0,0 1 0,-1-1 0,1 1 0,-1 0 0,0 0 0,0 0 0,-7-6 0,11 11 0,-1-1 0,0 1 0,1 0 0,-1-1 0,0 1 0,1 0 0,-1-1 0,0 1 0,1 0 0,-1 0 0,0 0 0,0 0 0,1-1 0,-1 1 0,0 0 0,1 0 0,-1 0 0,0 0 0,0 1 0,1-1 0,-1 0 0,0 0 0,0 0 0,1 1 0,-1-1 0,0 0 0,1 1 0,-1-1 0,0 1 0,-11 22 0,5 31 0,7-52 0,0 2 0,0 0 0,0 1 0,0-1 0,0 0 0,1 0 0,-1 0 0,1 1 0,0-1 0,0 0 0,1 0 0,-1 0 0,1 0 0,0 0 0,0-1 0,5 7 0,-3-6 0,0 0 0,1 0 0,0-1 0,0 0 0,0 0 0,0 0 0,0 0 0,1-1 0,-1 0 0,1 0 0,6 0 0,-7 0 0,-1-2 0,0 1 0,0 0 0,-1 0 0,1 0 0,0 0 0,0 0 0,-1 1 0,1 0 0,0 0 0,-1 0 0,0 0 0,0 0 0,1 1 0,-1-1 0,-1 1 0,1 0 0,0 0 0,-1 0 0,1 0 0,-1 1 0,0-1 0,2 6 0,-3-9 0,-1 0 0,0 0 0,0 1 0,0-1 0,1 0 0,-1 0 0,0 0 0,0 1 0,1-1 0,-1 0 0,0 0 0,0 0 0,1 0 0,-1 1 0,0-1 0,1 0 0,-1 0 0,0 0 0,1 0 0,-1 0 0,0 0 0,1 0 0,-1 0 0,0 0 0,0 0 0,1 0 0,-1 0 0,0 0 0,1 0 0,-1 0 0,0-1 0,1 1 0,-1 0 0,0 0 0,0 0 0,1 0 0,-1 0 0,0-1 0,0 1 0,1 0 0,-1 0 0,0-1 0,0 1 0,1 0 0,-1 0 0,0-1 0,0 1 0,0 0 0,0 0 0,0-1 0,1 1 0,-1 0 0,0-1 0,12-16 0,47-65 0,-59 82 0,-1 0 0,1 1 0,-1-1 0,1 0 0,-1 0 0,1 0 0,-1 0 0,1 0 0,-1 0 0,1 0 0,-1 0 0,1 0 0,0 0 0,-1 0 0,1 0 0,-1 0 0,1 0 0,-1 0 0,1 0 0,-1 0 0,1-1 0,-1 1 0,1 0 0,0 0 0,-1-1 0,1 1 0,0 0 0,-1-1 0,1 1 0,0 0 0,-1-1 0,1 1 0,0 0 0,-1-1 0,1 1 0,0-1 0,0 1 0,-1 0 0,1-1 0,0 1 0,0-1 0,0 1 0,0-1 0,0 1 0,0-1 0,0 1 0,0-1 0,0 1 0,0 0 0,0-1 0,0 1 0,0-1 0,0 1 0,0-1 0,0 1 0,1-1 0,-1 1 0,0-1 0,0 1 0,0 0 0,1-1 0,-1 1 0,0 0 0,1-1 0,-37 16 0,31-10 0,0 0 0,0 0 0,1 1 0,0 0 0,0-1 0,0 2 0,1-1 0,0 0 0,0 1 0,1-1 0,0 1 0,-2 7 0,-19 43 0,21-54 0,1-1 0,-1 0 0,0 1 0,0-1 0,0 0 0,0 0 0,0 0 0,0 0 0,0 0 0,-1-1 0,1 1 0,0-1 0,-1 1 0,0-1 0,1 0 0,-1 0 0,-3 1 0,3-2 0,1 0 0,0 0 0,-1 0 0,1 0 0,0-1 0,0 1 0,0-1 0,-1 1 0,1-1 0,0 0 0,0 0 0,0 0 0,0 0 0,0 0 0,0 0 0,0-1 0,1 1 0,-1-1 0,0 1 0,-1-4 0,2 5 0,0-1 0,0 0 0,0 0 0,0 0 0,0 0 0,1 0 0,-1 0 0,1 0 0,-1 0 0,0 0 0,1-1 0,0 1 0,-1 0 0,1 0 0,0 0 0,-1-1 0,1 1 0,0 0 0,0 0 0,0-1 0,0 1 0,0 0 0,1 0 0,-1-1 0,0 1 0,0 0 0,1 0 0,-1 0 0,1 0 0,-1-1 0,1 1 0,-1 0 0,1 0 0,0 0 0,0 0 0,-1 0 0,3-1 0,3-2 0,16-12 0,-21 16 0,-1 0 0,0-1 0,1 1 0,-1 0 0,0 0 0,0 0 0,1 0 0,-1-1 0,0 1 0,1 0 0,-1-1 0,0 1 0,0 0 0,1 0 0,-1-1 0,0 1 0,0 0 0,0-1 0,0 1 0,0 0 0,1-1 0,-1 1 0,0 0 0,0-1 0,0 1 0,0-1 0,0 1 0,0 0 0,0-1 0,0 1 0,0 0 0,0-1 0,0 1 0,0 0 0,0-1 0,-1 1 0,1 0 0,0-1 0,0 1 0,0 0 0,0-1 0,-1 1 0,1 0 0,0-1 0,0 1 0,-1 0 0,1 0 0,0-1 0,0 1 0,-1 0 0,0-1 0,0 1 0,1 0 0,-1 0 0,0 0 0,0 0 0,0 0 0,0 0 0,0 0 0,0 1 0,0-1 0,0 0 0,0 1 0,0-1 0,0 0 0,0 1 0,0-1 0,0 1 0,1-1 0,-1 1 0,0 0 0,0-1 0,1 1 0,-1 0 0,0-1 0,1 1 0,-1 0 0,0 0 0,1 0 0,-1-1 0,1 1 0,0 0 0,-1 0 0,1 0 0,0 0 0,-1 0 0,1 0 0,0 0 0,0 0 0,0 2 0,-1 1 0,-1 1 0,1 0 0,1-1 0,-1 1 0,1 0 0,0-1 0,0 7 0,1-8 0,1-1 0,-1 1 0,1 0 0,0 0 0,0-1 0,0 1 0,0-1 0,1 0 0,-1 0 0,1 0 0,-1 0 0,1 0 0,-1 0 0,1-1 0,0 1 0,0-1 0,0 0 0,0 0 0,0 0 0,0 0 0,0 0 0,1-1 0,-1 1 0,6-1 0,0 1 0,0 0 0,0-1 0,0 0 0,0 0 0,0-1 0,0 0 0,16-5 0,-20 4 0,-1-1 0,0 1 0,1-1 0,-1 0 0,0 0 0,0-1 0,-1 1 0,1-1 0,-1 0 0,0 1 0,0-2 0,0 1 0,0 0 0,-1-1 0,1 1 0,-1-1 0,0 1 0,-1-1 0,3-8 0,-2 6 0,-1-1 0,1 1 0,-1-1 0,0 0 0,-1 0 0,0 1 0,0-1 0,-1 0 0,0 1 0,0-1 0,-1 1 0,-3-11 0,5 16 0,-1 0 0,0 1 0,1-1 0,-1 1 0,0-1 0,0 1 0,0 0 0,0-1 0,0 1 0,0 0 0,0 0 0,-1 0 0,1-1 0,0 1 0,-1 0 0,1 1 0,-1-1 0,1 0 0,-1 0 0,1 1 0,-1-1 0,1 1 0,-1-1 0,0 1 0,1 0 0,-1-1 0,0 1 0,1 0 0,-1 0 0,0 0 0,1 1 0,-1-1 0,0 0 0,1 1 0,-1-1 0,0 1 0,1-1 0,-1 1 0,1-1 0,-1 1 0,1 0 0,-3 2 0,-7 4 0,-1 1 0,1 0 0,0 1 0,-11 11 0,10-8 0,-25 13 0,31-21 0,-1 0 0,1 0 0,0 0 0,1 0 0,-1 1 0,1 0 0,0 1 0,-6 7 0,10-13 0,1 0 0,0 0 0,0 1 0,0-1 0,0 0 0,0 0 0,0 0 0,0 1 0,-1-1 0,1 0 0,0 0 0,0 0 0,0 1 0,0-1 0,0 0 0,0 0 0,0 0 0,0 1 0,0-1 0,0 0 0,0 0 0,0 0 0,0 1 0,0-1 0,0 0 0,0 0 0,1 0 0,-1 1 0,0-1 0,0 0 0,0 0 0,0 0 0,0 1 0,0-1 0,0 0 0,1 0 0,-1 0 0,0 0 0,0 0 0,0 1 0,0-1 0,1 0 0,12 1 0,24-9 0,-27 6 0,54-6 0,-64 9 0,0-1 0,0 0 0,0 0 0,0 0 0,0 0 0,0 0 0,0 0 0,0 0 0,0 1 0,0-1 0,0 0 0,0 0 0,0 0 0,0 0 0,0 0 0,0 0 0,0 0 0,0 1 0,0-1 0,0 0 0,0 0 0,0 0 0,1 0 0,-1 0 0,0 0 0,0 0 0,0 0 0,0 0 0,0 1 0,0-1 0,0 0 0,0 0 0,0 0 0,0 0 0,1 0 0,-1 0 0,0 0 0,0 0 0,0 0 0,-37 11 0,10-6 0,22-5 0,0 1 0,0-1 0,1 1 0,-1 0 0,0 0 0,1 1 0,-1-1 0,1 1 0,-1 0 0,1 0 0,-6 4 0,10-5 0,0-1 0,0 0 0,0 0 0,0 0 0,-1 0 0,1 0 0,0 1 0,0-1 0,0 0 0,0 0 0,0 0 0,0 0 0,0 1 0,0-1 0,0 0 0,0 0 0,0 0 0,0 0 0,0 1 0,0-1 0,0 0 0,0 0 0,0 0 0,0 1 0,0-1 0,0 0 0,0 0 0,0 0 0,0 0 0,0 1 0,0-1 0,0 0 0,1 0 0,-1 0 0,0 0 0,0 1 0,0-1 0,0 0 0,0 0 0,1 0 0,-1 0 0,0 0 0,0 0 0,0 0 0,0 0 0,0 1 0,1-1 0,-1 0 0,0 0 0,0 0 0,17 5 0,17-1 0,-25-4 0,-6 0 0,1-1 0,-1 1 0,0 0 0,1 0 0,-1 0 0,0 0 0,1 1 0,-1 0 0,0-1 0,0 1 0,0 0 0,5 2 0,-10-1 0,0 0 0,-1 0 0,1 0 0,0 0 0,-1-1 0,1 1 0,0-1 0,-1 0 0,0 0 0,1 0 0,-6 2 0,3-1 0,4-1 0,-1 0 0,1 0 0,-1-1 0,1 1 0,-1 0 0,0-1 0,1 1 0,-1-1 0,0 1 0,0-1 0,1 0 0,-1 0 0,0 1 0,-2-2 0,5 0 0,-1 0 0,0 0 0,1 0 0,0 0 0,-1 0 0,1 0 0,0 0 0,-1 0 0,1 0 0,0 0 0,0 1 0,0-1 0,0 0 0,0 0 0,0 1 0,0-1 0,0 0 0,0 1 0,0-1 0,2 0 0,100-66 0,-103 67 0,0 0 0,0 0 0,0 0 0,0 0 0,0 0 0,0 0 0,1-1 0,-1 1 0,0 0 0,0 0 0,0 0 0,0 0 0,0 0 0,0 0 0,0 0 0,0-1 0,0 1 0,1 0 0,-1 0 0,0 0 0,0 0 0,0 0 0,0 0 0,0-1 0,0 1 0,0 0 0,0 0 0,0 0 0,0 0 0,0 0 0,0-1 0,0 1 0,0 0 0,0 0 0,0 0 0,0 0 0,-1 0 0,1-1 0,0 1 0,0 0 0,0 0 0,0 0 0,0 0 0,0 0 0,0 0 0,0 0 0,0-1 0,0 1 0,-1 0 0,1 0 0,0 0 0,0 0 0,0 0 0,0 0 0,0 0 0,0 0 0,-1 0 0,1 0 0,0 0 0,0 0 0,0 0 0,0 0 0,0 0 0,-1 0 0,1 0 0,0 0 0,0 0 0,0 0 0,-21-3 0,-22 2 0,42 1 0,-3 0 0,0 0 0,1 1 0,-1-1 0,0 1 0,1 0 0,-1-1 0,0 2 0,1-1 0,0 0 0,-1 1 0,1-1 0,0 1 0,0 0 0,-4 3 0,7-4 0,0-1 0,0 1 0,1-1 0,-1 1 0,0-1 0,0 1 0,1-1 0,-1 0 0,0 1 0,1-1 0,-1 1 0,1-1 0,-1 0 0,0 1 0,1-1 0,-1 0 0,1 1 0,-1-1 0,1 0 0,-1 0 0,1 0 0,-1 1 0,1-1 0,-1 0 0,1 0 0,-1 0 0,1 0 0,-1 0 0,1 0 0,0 0 0,-1 0 0,1 0 0,-1 0 0,1 0 0,-1 0 0,2-1 0,22 0 0,-14-1 0,0-1 0,1 0 0,-1 0 0,0-1 0,0 0 0,-1-1 0,0 0 0,1 0 0,-1-1 0,-1 0 0,1-1 0,-1 0 0,-1 0 0,9-10 0,-16 17 0,1 0 0,-1-1 0,0 1 0,1-1 0,-1 1 0,0-1 0,1 1 0,-1-1 0,0 1 0,0-1 0,1 1 0,-1-1 0,0 1 0,0-1 0,0 1 0,0-1 0,0 1 0,0-1 0,0 0 0,0 1 0,0-1 0,0 1 0,0-1 0,0 1 0,0-1 0,0 1 0,0-1 0,-1 0 0,1 1 0,0-1 0,0 1 0,-1-1 0,1 1 0,0 0 0,-1-2 0,-22-3 0,-27 11 0,-133 67 0,181-72 0,-1-1 0,1 1 0,0 0 0,0 0 0,-1 0 0,1 0 0,0 0 0,0 1 0,0-1 0,0 1 0,0-1 0,0 1 0,-2 2 0,4-3 0,0-1 0,0 0 0,0 0 0,0 1 0,0-1 0,0 0 0,0 1 0,0-1 0,0 0 0,0 0 0,0 1 0,0-1 0,0 0 0,0 1 0,0-1 0,0 0 0,0 0 0,0 1 0,1-1 0,-1 0 0,0 0 0,0 1 0,0-1 0,0 0 0,1 0 0,-1 1 0,0-1 0,0 0 0,0 0 0,1 0 0,-1 1 0,0-1 0,0 0 0,1 0 0,22 6 0,-15-6 0,0 0 0,0 0 0,0-1 0,0-1 0,0 1 0,0-1 0,12-5 0,-22 8 0,-1 1 0,1-1 0,0 1 0,0 0 0,0 0 0,0-1 0,0 1 0,0 0 0,1 1 0,-1-1 0,1 0 0,-1 0 0,1 1 0,0-1 0,0 1 0,0-1 0,0 1 0,0-1 0,0 5 0,1-6 0,0 0 0,0-1 0,0 1 0,0 0 0,0 0 0,0 0 0,0-1 0,1 1 0,-1 0 0,0 0 0,1-1 0,-1 1 0,0 0 0,1 0 0,-1-1 0,1 1 0,-1-1 0,1 1 0,-1 0 0,1-1 0,0 1 0,-1-1 0,1 1 0,1 0 0,0 0 0,0-1 0,0 1 0,0-1 0,1 1 0,-1-1 0,0 0 0,0 0 0,1 0 0,-1 0 0,0 0 0,0 0 0,0-1 0,4 0 0,1-1 0,0 0 0,-1 0 0,1-1 0,-1 0 0,1-1 0,-1 1 0,0-1 0,10-8 0,-13 9 0,0 0 0,1 0 0,-1 0 0,0 0 0,-1-1 0,1 1 0,0-1 0,-1 0 0,0 1 0,0-1 0,0 0 0,0-1 0,-1 1 0,0 0 0,1-5 0,-1 8 0,-1 0 0,0 0 0,0 0 0,0 0 0,0 0 0,0 0 0,0 0 0,0 1 0,0-1 0,0 0 0,0 0 0,-1 0 0,1 0 0,0 0 0,-1 0 0,1 1 0,0-1 0,-1 0 0,1 0 0,-1 0 0,0 1 0,1-1 0,-1 0 0,1 1 0,-1-1 0,0 0 0,-1 0 0,1 1 0,-1-1 0,0 1 0,1-1 0,-1 1 0,0 0 0,0 0 0,1 0 0,-1 0 0,0 0 0,0 0 0,1 0 0,-1 1 0,-2 0 0,-5 2 0,0 0 0,1 0 0,-1 1 0,-9 7 0,9-6 0,3-2 0,1 0 0,-1 0 0,1 0 0,0 1 0,-1 0 0,2 0 0,-1 0 0,1 1 0,-1-1 0,1 1 0,0 0 0,1 1 0,-6 8 0,10-15 0,-1 0 0,0 0 0,0 0 0,1 1 0,-1-1 0,0 0 0,1 0 0,-1 0 0,1 0 0,-1 1 0,1-1 0,0 0 0,-1 0 0,1 1 0,0-1 0,-1 1 0,1-1 0,0 0 0,0 1 0,-1 0 0,1-1 0,0 1 0,0-1 0,0 1 0,0 0 0,0 0 0,0-1 0,-1 1 0,1 0 0,0 0 0,0 0 0,0 0 0,0 0 0,0 0 0,0 0 0,0 0 0,0 1 0,0-1 0,0 0 0,0 0 0,-1 1 0,1-1 0,0 1 0,0-1 0,0 1 0,-1-1 0,1 1 0,0-1 0,0 1 0,-1 0 0,1-1 0,-1 1 0,1 0 0,0 0 0,-1-1 0,1 1 0,-1 0 0,1 2 0,-2-14 0,0 10 0,1 0 0,-1 0 0,1-1 0,0 1 0,0 0 0,-1-1 0,1 1 0,0 0 0,0 0 0,0-1 0,0 1 0,0 0 0,1-1 0,-1 1 0,0 0 0,1-1 0,-1 1 0,0 0 0,1 0 0,0 0 0,-1-1 0,1 1 0,0 0 0,-1 0 0,1 0 0,0 0 0,0 0 0,0 0 0,0 0 0,0 0 0,0 1 0,0-1 0,0 0 0,1 1 0,-1-1 0,0 1 0,0-1 0,1 1 0,-1-1 0,0 1 0,0 0 0,1 0 0,-1-1 0,0 1 0,2 0 0,6-2 0,58-18 0,-64 19 0,0 0 0,0 0 0,0 0 0,0-1 0,0 1 0,-1-1 0,1 0 0,0 0 0,-1 1 0,0-2 0,1 1 0,-1 0 0,0 0 0,0-1 0,0 1 0,0-1 0,2-5 0,-4 8 0,0 0 0,0-1 0,0 1 0,1 0 0,-1-1 0,0 1 0,0 0 0,0-1 0,0 1 0,0 0 0,0-1 0,0 1 0,0 0 0,0-1 0,0 1 0,0 0 0,0-1 0,0 1 0,0 0 0,-1-1 0,1 1 0,0 0 0,0-1 0,0 1 0,0 0 0,-1-1 0,1 1 0,0 0 0,0 0 0,0-1 0,-1 1 0,1 0 0,0 0 0,-1-1 0,1 1 0,0 0 0,0 0 0,-1 0 0,1 0 0,0-1 0,-1 1 0,1 0 0,0 0 0,-1 0 0,1 0 0,-1 0 0,1 0 0,0 0 0,-1 0 0,1 0 0,0 0 0,-1 0 0,1 0 0,0 0 0,-1 0 0,1 1 0,0-1 0,-1 0 0,1 0 0,0 0 0,-1 1 0,-26 11 0,22-10 0,-20 11 0,3-2 0,0-1 0,-1-1 0,-27 7 0,48-16 0,0 0 0,1 1 0,-1-1 0,0 1 0,0-1 0,0 1 0,1 0 0,-1 0 0,1-1 0,-1 1 0,0 0 0,1 1 0,-1-1 0,1 0 0,0 0 0,-2 2 0,8 5 0,16-3 0,-21-5 0,7 1 0,-1-1 0,0 1 0,1 1 0,-1-1 0,12 5 0,-17-5 0,0 0 0,0-1 0,1 1 0,-1 0 0,0 0 0,0 0 0,0 0 0,0 0 0,0 0 0,0 0 0,0 0 0,0 0 0,0 0 0,-1 1 0,1-1 0,0 0 0,-1 1 0,1-1 0,-1 0 0,0 1 0,1-1 0,-1 1 0,0-1 0,0 0 0,0 1 0,0-1 0,0 1 0,0-1 0,0 1 0,0-1 0,-1 1 0,1-1 0,-1 2 0,-1 2 0,-2 21 0,9-22 0,10-11 0,-8 2 0,-1 0 0,0 0 0,1 0 0,-2-1 0,1 0 0,-1 0 0,0 0 0,0-1 0,-1 1 0,8-15 0,-12 20 0,0 1 0,0-1 0,1 1 0,-1-1 0,0 1 0,0-1 0,0 1 0,0-1 0,0 0 0,1 1 0,-1-1 0,0 1 0,0-1 0,-1 0 0,1 1 0,0-1 0,0 1 0,0-1 0,0 0 0,0 1 0,-1-1 0,1 1 0,0-1 0,0 1 0,-1-1 0,1 1 0,-1-1 0,1 1 0,0-1 0,-1 1 0,1-1 0,-1 0 0,-20 3 0,-22 20 0,-22 34 0,64-52 0,15-10 0,17-14 0,-25 15 0,-1 0 0,0 0 0,0 0 0,0-1 0,-1 0 0,1 0 0,4-11 0,-8 16 0,-1 0 0,1 0 0,-1 0 0,0 0 0,1 1 0,-1-1 0,0 0 0,0 0 0,0 0 0,1 0 0,-1 0 0,0 0 0,0 0 0,-1 0 0,1 0 0,0 0 0,0 0 0,0 0 0,-1 0 0,1 0 0,0 0 0,-1 0 0,1 0 0,-2-1 0,1 1 0,-1 0 0,1 0 0,-1 0 0,0 0 0,0 1 0,0-1 0,0 0 0,1 1 0,-1-1 0,0 1 0,0 0 0,0 0 0,0-1 0,0 1 0,0 0 0,0 1 0,-4 0 0,-2 0 0,-1 0 0,0 1 0,1 1 0,0 0 0,-1 0 0,-12 7 0,18-9 0,1 0 0,-1 1 0,0-1 0,0 1 0,1-1 0,-1 1 0,1 0 0,0 0 0,-1 1 0,1-1 0,0 0 0,0 1 0,0-1 0,1 1 0,-1 0 0,1-1 0,-1 1 0,1 0 0,0 0 0,0 0 0,-1 5 0,3-7 0,-1 1 0,1-1 0,-1 1 0,1-1 0,0 0 0,-1 1 0,1-1 0,0 0 0,0 1 0,0-1 0,0 0 0,0 0 0,1 0 0,-1 0 0,0 0 0,0 0 0,1 0 0,-1 0 0,1-1 0,-1 1 0,0 0 0,1-1 0,-1 1 0,1-1 0,0 0 0,-1 1 0,1-1 0,-1 0 0,1 0 0,1 0 0,57 3 0,-53-4 0,-1 1 0,3 1 0,1-1 0,-1 0 0,1-1 0,-1-1 0,1 1 0,11-4 0,-18 3 0,-1 1 0,0 0 0,1-1 0,-1 1 0,0-1 0,0 1 0,0-1 0,0 0 0,0 0 0,0 0 0,0 0 0,-1-1 0,1 1 0,-1 0 0,1-1 0,-1 1 0,0-1 0,0 1 0,0-1 0,0 1 0,-1-1 0,1 0 0,-1 1 0,1-1 0,-1 0 0,0-3 0,2-9 0,0 0 0,1 1 0,1-1 0,9-21 0,-11 42 0,8 20 0,-10-25 0,1-1 0,-1 1 0,0 0 0,1-1 0,-1 1 0,1 0 0,-1-1 0,1 1 0,-1-1 0,1 1 0,-1-1 0,1 1 0,-1-1 0,1 0 0,0 1 0,-1-1 0,1 0 0,0 1 0,-1-1 0,1 0 0,0 0 0,0 0 0,-1 1 0,1-1 0,0 0 0,0 0 0,-1 0 0,1 0 0,0 0 0,0 0 0,-1-1 0,1 1 0,0 0 0,1-1 0,-1 1 0,0-1 0,0 0 0,0 1 0,1-1 0,-1 1 0,0-1 0,1 1 0,-1 0 0,0-1 0,1 1 0,-1 0 0,0 0 0,1 0 0,-1 0 0,1 0 0,-1 0 0,0 1 0,3 0 0,-3-1 0,-1 1 0,1 0 0,-1 0 0,0-1 0,1 1 0,-1 0 0,0 0 0,1 0 0,-1 0 0,0-1 0,0 1 0,0 0 0,0 0 0,0 0 0,0 0 0,0 0 0,0-1 0,0 1 0,0 0 0,0 0 0,-1 0 0,1 0 0,0 0 0,-1-1 0,1 1 0,0 0 0,-1 0 0,0 1 0,-2 8 0,5-9 0,10-13 0,-8-4 0,-4 15 0,-1 1 0,1 0 0,-1-1 0,0 1 0,1 0 0,-1-1 0,0 1 0,1 0 0,-1 0 0,0 0 0,0-1 0,1 1 0,-1 0 0,0 0 0,0 0 0,1 0 0,-1 0 0,0 0 0,0 1 0,1-1 0,-1 0 0,0 0 0,0 0 0,1 1 0,-1-1 0,0 0 0,1 1 0,-1-1 0,0 1 0,-6 2 0,0 1 0,0 0 0,0 0 0,1 0 0,-7 6 0,7-5 0,0 0 0,-1-1 0,0 0 0,-12 6 0,19-10 0,0 0 0,0 0 0,0-1 0,0 1 0,1 0 0,-1-1 0,0 1 0,0 0 0,0-1 0,0 1 0,0 0 0,0-1 0,0 1 0,0 0 0,0-1 0,0 1 0,0 0 0,0-1 0,0 1 0,0 0 0,0-1 0,0 1 0,0 0 0,0 0 0,-1-1 0,1 1 0,0 0 0,0-1 0,0 1 0,-1 0 0,1 0 0,0-1 0,0 1 0,0 0 0,-1 0 0,1-1 0,0 1 0,-1 0 0,1 0 0,0 0 0,0 0 0,-1 0 0,1-1 0,0 1 0,-1 0 0,1 0 0,0 0 0,-1 0 0,1 0 0,0 0 0,-1 0 0,1 0 0,0 0 0,-1 0 0,1 0 0,0 0 0,-1 0 0,1 0 0,0 1 0,-1-1 0,1 0 0,18-29 0,-15 25 0,22-37 0,-20 27 0,-21 27 0,-37 30 0,99-58 0,-27 4 0,24-11 0,-42 21 0,1 0 0,-1 1 0,1-1 0,-1 1 0,1-1 0,0 1 0,-1-1 0,1 1 0,-1 0 0,1 0 0,0 0 0,-1 0 0,1 0 0,0 0 0,-1 0 0,1 1 0,-1-1 0,1 0 0,0 1 0,1 0 0,-2 0 0,0 0 0,-1 0 0,0 0 0,1 0 0,-1 0 0,1 1 0,-1-1 0,0 0 0,0 0 0,0 0 0,1 0 0,-1 0 0,0 0 0,0 0 0,-1 1 0,1-1 0,0 0 0,0 0 0,0 0 0,-1 0 0,1 0 0,-1 0 0,1 0 0,-1 0 0,1 0 0,-1 0 0,1 0 0,-1 0 0,0 0 0,0-1 0,1 1 0,-1 0 0,0 0 0,0-1 0,0 1 0,-1 0 0,-34 28 0,17-21 0,0-1 0,-1-1 0,0 0 0,0-2 0,-36 4 0,-5 2 0,43-6 0,9-2 0,0 0 0,1-1 0,-1 0 0,0 0 0,-12-1 0,19 0 0,0 0 0,0 0 0,0-1 0,1 1 0,-1-1 0,0 1 0,0-1 0,1 0 0,-1 0 0,0 0 0,1 0 0,-1 0 0,1 0 0,-1 0 0,1 0 0,0-1 0,-1 1 0,1 0 0,0-1 0,0 1 0,0-1 0,0 1 0,0-1 0,0 0 0,0 0 0,1 1 0,-1-1 0,1 0 0,-1 0 0,0-3 0,1 3 0,0 0 0,0 0 0,0 0 0,0 1 0,1-1 0,-1 0 0,0 0 0,1 0 0,0 0 0,-1 1 0,1-1 0,0 0 0,0 0 0,0 1 0,0-1 0,0 1 0,0-1 0,0 1 0,0-1 0,1 1 0,-1 0 0,0-1 0,1 1 0,0 0 0,-1 0 0,1 0 0,-1 0 0,1 1 0,0-1 0,0 0 0,0 1 0,-1-1 0,1 1 0,0-1 0,0 1 0,2 0 0,11-3 0,1 2 0,-1-1 0,21 2 0,-28 0 0,11 1 0,0-2 0,34-5 0,-47 5 0,0-1 0,0 1 0,0-1 0,-1-1 0,1 1 0,-1-1 0,1 0 0,-1 0 0,0 0 0,0-1 0,0 0 0,5-6 0,-9 10 0,-1 0 0,0 0 0,1-1 0,-1 1 0,0 0 0,0 0 0,1 0 0,-1 0 0,0 0 0,0-1 0,0 1 0,1 0 0,-1 0 0,0 0 0,0-1 0,0 1 0,1 0 0,-1 0 0,0-1 0,0 1 0,0 0 0,0 0 0,0-1 0,0 1 0,0 0 0,1-1 0,-1 1 0,0 0 0,0 0 0,0-1 0,0 1 0,0 0 0,0-1 0,0 1 0,0 0 0,-1 0 0,1-1 0,0 1 0,0 0 0,0-1 0,0 1 0,0 0 0,0 0 0,-1-1 0,-15 3 0,-20 12 0,-20 26-1365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15.82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1 24575,'0'0'-8191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16.28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1 0 24575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16.98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1 24575,'0'0'-8191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18.669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1 24575,'0'0'-8191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19.10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1 24575,'0'0'-8191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19.453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1 24575,'0'0'-8191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19.870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1 24575,'0'0'-8191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0.271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23 24575,'0'-9'0,"0"-5"-8191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0.67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1 0 24575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2.15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30 24575,'0'-5'0,"0"-7"0,0 0-8191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6:06:36.052"/>
    </inkml:context>
    <inkml:brush xml:id="br0">
      <inkml:brushProperty name="width" value="0.025" units="cm"/>
      <inkml:brushProperty name="height" value="0.025" units="cm"/>
      <inkml:brushProperty name="color" value="#F6630D"/>
    </inkml:brush>
  </inkml:definitions>
  <inkml:trace contextRef="#ctx0" brushRef="#br0">315 0 24575,'-5'0'0,"-6"0"0,-11 0 0,-7 0 0,-4 0 0,0 0 0,-1 0 0,2 0 0,1 0 0,0 0 0,2 0 0,4 0-8191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2.524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12 24575,'0'-5'0,"0"-2"-8191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2.91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1 24575,'0'0'-8191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3.26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12 24575,'0'-5'0,"0"-1"-8191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3.61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0 24575,'0'0'-8191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3.963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1 117 24575,'0'0'-8191</inkml:trace>
  <inkml:trace contextRef="#ctx0" brushRef="#br0" timeOffset="1">30 1 24575,'0'0'-8191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4.413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30 0 24575,'-5'0'0,"-6"0"0,-2 0-8191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5.073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1 24575,'0'0'-8191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5.657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23 0 24575,'0'5'0,"0"7"0,0 10 0,0 7 0,-5-1 0,-1-2 0,-1 1 0,2-4-8191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6.233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0 24575,'0'5'0,"0"7"0,0 6 0,0 4 0,0 5 0,0-4-8191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6.74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12 0 24575,'-5'5'0,"-2"2"-8191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0:31.819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30 0 24575,'0'551'0,"-2"-532"34,0-1-1,0 1 0,-7 20 0,-4 39-1531,11-55-5328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7.325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11 0 24575,'0'5'0,"-4"2"0,-3-1-8191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8.44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91 1 24575,'0'18'0,"1"42"0,-3 0 0,-15 92 0,13-130-195,0 0 0,-2 0 0,0-1 0,-2 0 0,0 0 0,-14 23 0,7-20-6631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9.16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1 246 24575,'0'-5'0,"0"-6"0,4-2 0,8-8 0,1-11 0,3 1 0,-1 1 0,-3-1 0,-4 2 0,2 4 0,0 8-8191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29.880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0 341 24575,'0'-5'0,"5"-6"0,6-7 0,2-5 0,-2-3 0,3-3 0,-2 0 0,-2-1 0,-4-5 0,-2-2 0,-2 1 0,-1 2 0,-1 6-8191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30.64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0 490 24575,'0'37'0,"0"-65"0,2-16 0,2 0 0,1 1 0,3-1 0,1 1 0,3 1 0,27-69 0,-29 84-682,12-47-1,-17 48-6143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31.381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 0 24575,'0'0'-8191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32.18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19 443 24575,'-5'5'0,"-2"-4"0,1-11 0,6-9 0,3-7 0,6-8 0,6-8 0,1-2 0,-2 1 0,0 9 0,-1 4 0,2 3 0,-1 2 0,1-6 0,-2-2 0,2 4 0,-1 8-8191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34.40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163 227 24575,'0'19'0,"0"-1"0,-2 0 0,-1-1 0,0 1 0,-1 0 0,-1-1 0,0 0 0,-1 0 0,-1 0 0,-1-1 0,0 0 0,-15 20 0,12-16 0,0-1 0,2 2 0,0-1 0,1 1 0,-5 24 0,-1-2 0,4-24 0,7-22 0,2-14 0,40-262 0,-22 187 0,7-122 0,-25 226 0,-19 276 0,12-230 0,4-221 0,4 138-151,0 1-1,2-1 0,1 1 0,1 0 1,1 0-1,1 0 0,1 0 1,10-22-1,-2 18-6674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46:34.872"/>
    </inkml:context>
    <inkml:brush xml:id="br0">
      <inkml:brushProperty name="width" value="0.025" units="cm"/>
      <inkml:brushProperty name="height" value="0.025" units="cm"/>
      <inkml:brushProperty name="color" value="#8AFF15"/>
    </inkml:brush>
  </inkml:definitions>
  <inkml:trace contextRef="#ctx0" brushRef="#br0">0 12 24575,'5'-5'0,"1"-1"-8191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4:30:36.953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7T17:13:54.898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0 0 24575,'0'0'-8191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4:30:49.205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0 1 24575,'0'0'-8191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4:30:56.677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1 24575,'0'0'-8191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4:30:58.176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0 1 24575,'0'0'-8191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4:31:21.171"/>
    </inkml:context>
    <inkml:brush xml:id="br0">
      <inkml:brushProperty name="width" value="0.35" units="cm"/>
      <inkml:brushProperty name="height" value="0.35" units="cm"/>
      <inkml:brushProperty name="color" value="#008C3A"/>
    </inkml:brush>
  </inkml:definitions>
  <inkml:trace contextRef="#ctx0" brushRef="#br0">0 1 24575,'0'0'-8191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3:49.70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1 322 24575,'24'-1'0,"0"-2"0,42-10 0,-8 2 0,-22 3 0,0-2 0,0-1 0,44-21 0,-41 16 0,81-22 0,-96 33 0,0-2 0,0 0 0,33-15 0,-51 20 0,-1-1 0,0 1 0,0-1 0,0 0 0,0-1 0,-1 1 0,1-1 0,-1 0 0,0 0 0,0 0 0,0 0 0,-1-1 0,1 0 0,-1 0 0,0 0 0,-1 0 0,1 0 0,-1 0 0,0-1 0,2-9 0,-4 13 0,0 1 0,0-1 0,0 1 0,0-1 0,0 1 0,-1-1 0,1 1 0,0-1 0,-1 1 0,0 0 0,1-1 0,-1 1 0,0 0 0,0-1 0,1 1 0,-1 0 0,0 0 0,0 0 0,0 0 0,-1 0 0,1 0 0,0 0 0,0 0 0,0 0 0,-1 0 0,1 1 0,0-1 0,-1 1 0,1-1 0,-1 1 0,1-1 0,-1 1 0,1 0 0,-3-1 0,-59-4 0,54 5 0,-11 0 0,-298 6 0,314-6 0,-1 1 0,1 0 0,0 0 0,0 0 0,0 1 0,0-1 0,1 1 0,-1 0 0,0 0 0,1 0 0,-1 1 0,1-1 0,0 1 0,0-1 0,0 1 0,0 0 0,0 1 0,1-1 0,-1 0 0,-2 7 0,4-9 0,0 1 0,0-1 0,1 1 0,-1 0 0,1-1 0,0 1 0,-1 0 0,1-1 0,0 1 0,0 0 0,0 0 0,0-1 0,0 1 0,1 0 0,-1-1 0,0 1 0,1 0 0,-1-1 0,1 1 0,0 1 0,1 0 0,0-1 0,0 0 0,-1 0 0,1-1 0,1 1 0,-1 0 0,0 0 0,0-1 0,0 0 0,1 1 0,-1-1 0,1 0 0,-1 0 0,1 0 0,-1-1 0,1 1 0,2 0 0,16 2 0,1-1 0,-1-1 0,0 0 0,37-5 0,-39 1 0,0 2 0,0 0 0,1 2 0,-1 0 0,31 6 0,-49-7 0,0 0 0,-1 0 0,1 0 0,0 0 0,0 0 0,0 0 0,0 1 0,-1-1 0,1 0 0,0 1 0,0-1 0,-1 0 0,1 1 0,0-1 0,-1 1 0,1-1 0,0 1 0,-1-1 0,1 1 0,0 0 0,-1-1 0,1 1 0,-1 0 0,0-1 0,1 1 0,-1 0 0,1-1 0,-1 1 0,0 0 0,0 0 0,1 1 0,-2-1 0,1 0 0,-1 1 0,0-1 0,0 1 0,1-1 0,-1 0 0,0 0 0,0 0 0,0 1 0,0-1 0,-1 0 0,1 0 0,0 0 0,0-1 0,-2 2 0,-51 25 0,0-7 0,-1-3 0,-108 19 0,91-31 0,62-5 0,48-1 0,-19 1 0,7 0 0,0-1 0,42-7 0,-61 7 0,1-1 0,-1 0 0,0 0 0,0-1 0,-1 0 0,1 0 0,0 0 0,-1-1 0,0 0 0,0 0 0,0-1 0,0 0 0,-1 0 0,6-6 0,19-29 0,-14 18 0,32-34 0,-47 56 0,-1 0 0,1-1 0,-1 1 0,0-1 0,1 1 0,-1 0 0,1-1 0,-1 1 0,1-1 0,-1 1 0,0-1 0,1 1 0,-1-1 0,0 1 0,0-1 0,1 1 0,-1-1 0,0 0 0,0 1 0,0-1 0,0 1 0,0-1 0,0 1 0,0-1 0,0 0 0,0 1 0,0-1 0,0-1 0,-16-4 0,-36 6 0,42 0 0,-10 2 0,1 1 0,-1 0 0,1 1 0,-1 1 0,1 1 0,1 1 0,-1 1 0,1 0 0,0 1 0,1 1 0,0 1 0,-16 13 0,31-23 0,0 1 0,0-1 0,0 0 0,0 1 0,1-1 0,-1 1 0,1-1 0,-1 1 0,1 0 0,-1 0 0,1 0 0,0 0 0,0 0 0,0 0 0,0 0 0,0 0 0,1 0 0,-1 0 0,1 0 0,-1 1 0,1-1 0,-1 4 0,2-4 0,0 0 0,0-1 0,0 1 0,-1 0 0,2-1 0,-1 1 0,0 0 0,0-1 0,0 0 0,1 1 0,-1-1 0,1 0 0,-1 1 0,1-1 0,-1 0 0,1 0 0,0 0 0,-1-1 0,1 1 0,0 0 0,0-1 0,0 1 0,-1-1 0,1 1 0,0-1 0,4 0 0,4 2-49,0 0 1,1-1-1,-1 0 0,1 0 0,0-2 1,-1 1-1,1-1 0,-1-1 0,1 0 1,-1 0-1,0-1 0,0 0 0,0-1 1,0 0-1,-1-1 0,1 0 0,-1 0 1,0-1-1,-1 0 0,1-1 0,-1 1 1,-1-2-1,1 1 0,-1-1 0,-1 0 0,1-1 1,7-14-1,-3 2-6777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6:33.72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178 350 24575,'-1'-34'0,"0"19"0,0-1 0,2 1 0,0 0 0,3-17 0,-3 27 0,0 1 0,1 0 0,-1 0 0,1 0 0,-1 0 0,1 1 0,1-1 0,-1 0 0,0 1 0,1-1 0,0 1 0,0 0 0,0 0 0,0 0 0,0 0 0,0 1 0,1-1 0,0 1 0,4-3 0,38-16 0,-20 9 0,-1 0 0,0-2 0,27-19 0,-36 21 0,1 2 0,1 0 0,-1 1 0,20-7 0,-126 13 0,84 3 0,-35 1 0,0 1 0,1 2 0,-40 9 0,6-3 0,61-10 0,0 1 0,0 0 0,0 1 0,0 1 0,1 0 0,-21 8 0,28-9 0,1 0 0,0 0 0,0 1 0,0-1 0,0 1 0,0 0 0,1-1 0,-1 1 0,1 1 0,0-1 0,0 0 0,0 0 0,0 1 0,0-1 0,1 1 0,-1 0 0,1-1 0,0 1 0,1 0 0,-1 0 0,0 0 0,1 0 0,0 0 0,0-1 0,1 9 0,-1-11 0,0 1 0,0-1 0,0 1 0,0-1 0,0 1 0,0-1 0,0 1 0,1-1 0,-1 1 0,0-1 0,1 1 0,0-1 0,-1 0 0,1 1 0,0-1 0,-1 0 0,1 1 0,0-1 0,0 0 0,0 0 0,0 0 0,0 0 0,1 0 0,-1 0 0,0 0 0,2 1 0,-1-2 0,0 1 0,1-1 0,-1 0 0,0 0 0,1 0 0,-1 0 0,1 0 0,-1-1 0,0 1 0,0-1 0,1 1 0,-1-1 0,0 0 0,0 0 0,2-1 0,10-5 0,-1-1 0,0-1 0,23-19 0,2-12-1365,-22 20-5461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7:00.50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513 60 24575,'-63'2'0,"42"0"0,0-1 0,0-1 0,0-1 0,0 0 0,-35-8 0,50 6 0,0 1 0,0-1 0,0-1 0,0 1 0,1-1 0,-6-5 0,6 6 0,1-1 0,-1 1 0,0 0 0,0 0 0,0 0 0,-1 1 0,-6-3 0,10 5 0,0 1 0,-1-1 0,1 0 0,0 1 0,0 0 0,-1-1 0,1 1 0,0 0 0,0 0 0,0 0 0,0 0 0,0 1 0,0-1 0,0 0 0,1 1 0,-1 0 0,0-1 0,1 1 0,-2 2 0,0-2 0,1 1 0,-1 0 0,0-1 0,0 0 0,0 1 0,-1-1 0,1 0 0,-5 2 0,1-4 0,0 1 0,0-1 0,1 0 0,-1-1 0,0 0 0,1 0 0,-1 0 0,1-1 0,-1 0 0,1 0 0,0 0 0,-11-7 0,-9-2 0,62 23 0,6 1 0,61 27 0,-80-28 0,0-2 0,1-1 0,0-1 0,1-1 0,42 6 0,-19-8 0,0-2 0,49-2 0,-105-1-227,0 2-1,0-1 1,0 1-1,0 0 1,-13 6-1,1 5-6598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7:10.09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566 19 24575,'0'0'0,"0"-1"0,0 0 0,0 0 0,0 0 0,-1 1 0,1-1 0,0 0 0,0 0 0,-1 1 0,1-1 0,0 0 0,-1 0 0,1 1 0,-1-1 0,1 0 0,-1 1 0,1-1 0,-1 1 0,1-1 0,-1 1 0,0-1 0,1 1 0,-1-1 0,0 1 0,1-1 0,-1 1 0,0 0 0,0-1 0,1 1 0,-1 0 0,0 0 0,0 0 0,1-1 0,-1 1 0,0 0 0,0 0 0,0 0 0,0 0 0,1 1 0,-1-1 0,0 0 0,0 0 0,1 0 0,-1 1 0,0-1 0,0 0 0,1 1 0,-2 0 0,-2 0 0,1 0 0,0 0 0,-1 1 0,1 0 0,0-1 0,0 1 0,0 0 0,1 0 0,-1 1 0,-3 2 0,2 3 0,0 0 0,0 0 0,1 1 0,0-1 0,0 1 0,1-1 0,1 1 0,-1 0 0,1 10 0,0-10 0,0 0 0,0-1 0,0 1 0,-1-1 0,-1 1 0,1-1 0,-1 0 0,-1 0 0,1 0 0,-1 0 0,-6 7 0,3-7 0,0-1 0,0-1 0,0 1 0,-1-1 0,0-1 0,-1 1 0,1-1 0,-1-1 0,0 0 0,0 0 0,-17 4 0,11-3 0,-1-2 0,1 0 0,-1-1 0,0-1 0,0 0 0,-24-2 0,38 1 0,0 0 0,0 0 0,0-1 0,0 1 0,0 0 0,0-1 0,1 1 0,-1-1 0,0 1 0,0-1 0,0 0 0,1 0 0,-1 0 0,0 0 0,1 0 0,-1 0 0,1 0 0,0-1 0,-1 1 0,1-1 0,0 1 0,-2-3 0,3 2 0,-1 1 0,1-1 0,-1 0 0,1 0 0,0 0 0,0 0 0,0 0 0,0 0 0,0 0 0,0 0 0,1 0 0,-1 0 0,1 0 0,-1 0 0,1 0 0,0 0 0,1-2 0,2-4 0,1 0 0,0 0 0,0 1 0,1 0 0,0 0 0,0 0 0,1 1 0,7-6 0,9-6 0,37-23 0,-56 39 0,-1 0 0,1 0 0,-1 0 0,1 1 0,0 0 0,0 0 0,0 0 0,0 0 0,0 1 0,0-1 0,0 1 0,0 0 0,0 0 0,6 1 0,-9-1 0,0 0 0,0 0 0,0 0 0,0 0 0,0 1 0,0-1 0,0 0 0,0 0 0,0 1 0,0-1 0,0 1 0,0-1 0,0 1 0,0-1 0,0 1 0,-1-1 0,1 1 0,0 0 0,0 0 0,-1-1 0,1 1 0,0 0 0,-1 0 0,1 0 0,-1 0 0,1 0 0,-1-1 0,0 1 0,1 0 0,-1 0 0,0 0 0,1 0 0,-1 0 0,0 0 0,0 0 0,0 0 0,0 1 0,0-1 0,0 0 0,0 0 0,-1 0 0,1 0 0,0 0 0,0 0 0,-1 0 0,1-1 0,-1 1 0,1 0 0,-1 0 0,0 1 0,-1 1 0,0 0 0,0 0 0,-1 0 0,1 0 0,-1 0 0,0-1 0,0 0 0,0 1 0,0-1 0,0 0 0,0 0 0,-1-1 0,-3 3 0,-41 8 0,38-10 0,0 0 0,0 1 0,0 0 0,0 0 0,0 1 0,1 1 0,0 0 0,-1 0 0,2 0 0,-1 1 0,-8 8 0,-27 30 0,33-32 0,1 0 0,-2-1 0,0-1 0,0 0 0,-1 0 0,0-1 0,-26 12 0,135-19 0,231-3 0,-323 1 6,-1 0-1,1 0 1,-1 0-1,0-1 0,1 1 1,-1-1-1,0 0 1,0 0-1,1 0 1,-1 0-1,0-1 1,0 1-1,0-1 0,0 0 1,-1 0-1,1 0 1,0 0-1,-1 0 1,1 0-1,-1-1 1,3-3-1,-2 0-140,0 0 0,0 0 0,-1 0 0,1 0 0,-2 0 0,1 0 0,-1 0 0,0-1 0,0 1 0,0-10 0,0-10-6691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6:37.80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2 24575,'93'-2'0,"103"5"0,-165 1 0,48 14 0,-37-8 0,-36-9 0,0 1 0,0 0 0,0 1 0,-1-1 0,12 7 0,-17-8 0,1-1 0,-1 0 0,1 1 0,-1-1 0,1 0 0,-1 1 0,1-1 0,-1 0 0,0 1 0,1-1 0,-1 1 0,0-1 0,1 1 0,-1-1 0,0 1 0,0-1 0,1 1 0,-1-1 0,0 1 0,0-1 0,0 1 0,0-1 0,0 1 0,0-1 0,0 1 0,0 0 0,0-1 0,0 2 0,-1-1 0,0 0 0,0 0 0,0 0 0,0 0 0,-1 0 0,1 0 0,0 0 0,0-1 0,-1 1 0,1 0 0,-1-1 0,1 1 0,-1-1 0,1 1 0,-1-1 0,-1 1 0,-14 2 0,0-1 0,0 0 0,-31-1 0,35-2 0,-1 1 0,1 0 0,0 1 0,-1 1 0,1 0 0,0 1 0,-17 6 0,11-1-170,0-1-1,-1 0 0,0-2 1,0 0-1,0-1 0,-1-1 1,-25 0-1,27-3-6655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7-28T15:26:40.07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40 24575,'5'0'0,"7"0"0,5 0 0,11 0 0,5 0 0,1 0 0,1 0 0,-11 0 0,-15 0 0,-18-5 0,-13-2 0,-2-4 0,3-5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427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300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538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513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951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73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282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053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5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866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86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516F2-E694-43D4-B75E-AF970269736E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555C13B-4A88-4304-855D-91247570B22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04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customXml" Target="../ink/ink22.xml"/><Relationship Id="rId18" Type="http://schemas.openxmlformats.org/officeDocument/2006/relationships/image" Target="../media/image34.png"/><Relationship Id="rId26" Type="http://schemas.openxmlformats.org/officeDocument/2006/relationships/image" Target="../media/image38.png"/><Relationship Id="rId3" Type="http://schemas.openxmlformats.org/officeDocument/2006/relationships/customXml" Target="../ink/ink17.xml"/><Relationship Id="rId21" Type="http://schemas.openxmlformats.org/officeDocument/2006/relationships/customXml" Target="../ink/ink26.xml"/><Relationship Id="rId7" Type="http://schemas.openxmlformats.org/officeDocument/2006/relationships/customXml" Target="../ink/ink19.xml"/><Relationship Id="rId12" Type="http://schemas.openxmlformats.org/officeDocument/2006/relationships/image" Target="../media/image31.png"/><Relationship Id="rId17" Type="http://schemas.openxmlformats.org/officeDocument/2006/relationships/customXml" Target="../ink/ink24.xml"/><Relationship Id="rId25" Type="http://schemas.openxmlformats.org/officeDocument/2006/relationships/customXml" Target="../ink/ink28.xml"/><Relationship Id="rId2" Type="http://schemas.openxmlformats.org/officeDocument/2006/relationships/image" Target="../media/image21.tmp"/><Relationship Id="rId16" Type="http://schemas.openxmlformats.org/officeDocument/2006/relationships/image" Target="../media/image33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customXml" Target="../ink/ink21.xml"/><Relationship Id="rId24" Type="http://schemas.openxmlformats.org/officeDocument/2006/relationships/image" Target="../media/image37.png"/><Relationship Id="rId5" Type="http://schemas.openxmlformats.org/officeDocument/2006/relationships/customXml" Target="../ink/ink18.xml"/><Relationship Id="rId15" Type="http://schemas.openxmlformats.org/officeDocument/2006/relationships/customXml" Target="../ink/ink23.xml"/><Relationship Id="rId23" Type="http://schemas.openxmlformats.org/officeDocument/2006/relationships/customXml" Target="../ink/ink27.xml"/><Relationship Id="rId10" Type="http://schemas.openxmlformats.org/officeDocument/2006/relationships/image" Target="../media/image30.png"/><Relationship Id="rId19" Type="http://schemas.openxmlformats.org/officeDocument/2006/relationships/customXml" Target="../ink/ink25.xml"/><Relationship Id="rId4" Type="http://schemas.openxmlformats.org/officeDocument/2006/relationships/image" Target="../media/image27.png"/><Relationship Id="rId9" Type="http://schemas.openxmlformats.org/officeDocument/2006/relationships/customXml" Target="../ink/ink20.xml"/><Relationship Id="rId14" Type="http://schemas.openxmlformats.org/officeDocument/2006/relationships/image" Target="../media/image32.png"/><Relationship Id="rId22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3.xml"/><Relationship Id="rId3" Type="http://schemas.openxmlformats.org/officeDocument/2006/relationships/customXml" Target="../ink/ink29.xml"/><Relationship Id="rId7" Type="http://schemas.openxmlformats.org/officeDocument/2006/relationships/customXml" Target="../ink/ink32.xml"/><Relationship Id="rId12" Type="http://schemas.openxmlformats.org/officeDocument/2006/relationships/image" Target="../media/image9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1.xml"/><Relationship Id="rId11" Type="http://schemas.openxmlformats.org/officeDocument/2006/relationships/customXml" Target="../ink/ink36.xml"/><Relationship Id="rId5" Type="http://schemas.openxmlformats.org/officeDocument/2006/relationships/customXml" Target="../ink/ink30.xml"/><Relationship Id="rId10" Type="http://schemas.openxmlformats.org/officeDocument/2006/relationships/customXml" Target="../ink/ink35.xml"/><Relationship Id="rId4" Type="http://schemas.openxmlformats.org/officeDocument/2006/relationships/image" Target="../media/image40.png"/><Relationship Id="rId9" Type="http://schemas.openxmlformats.org/officeDocument/2006/relationships/customXml" Target="../ink/ink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6" Type="http://schemas.openxmlformats.org/officeDocument/2006/relationships/customXml" Target="../ink/ink56.xml"/><Relationship Id="rId21" Type="http://schemas.openxmlformats.org/officeDocument/2006/relationships/customXml" Target="../ink/ink52.xml"/><Relationship Id="rId42" Type="http://schemas.openxmlformats.org/officeDocument/2006/relationships/customXml" Target="../ink/ink70.xml"/><Relationship Id="rId47" Type="http://schemas.openxmlformats.org/officeDocument/2006/relationships/customXml" Target="../ink/ink73.xml"/><Relationship Id="rId63" Type="http://schemas.openxmlformats.org/officeDocument/2006/relationships/customXml" Target="../ink/ink82.xml"/><Relationship Id="rId68" Type="http://schemas.openxmlformats.org/officeDocument/2006/relationships/image" Target="../media/image59.png"/><Relationship Id="rId84" Type="http://schemas.openxmlformats.org/officeDocument/2006/relationships/image" Target="../media/image66.png"/><Relationship Id="rId89" Type="http://schemas.openxmlformats.org/officeDocument/2006/relationships/customXml" Target="../ink/ink96.xml"/><Relationship Id="rId16" Type="http://schemas.openxmlformats.org/officeDocument/2006/relationships/customXml" Target="../ink/ink47.xml"/><Relationship Id="rId107" Type="http://schemas.openxmlformats.org/officeDocument/2006/relationships/customXml" Target="../ink/ink107.xml"/><Relationship Id="rId11" Type="http://schemas.openxmlformats.org/officeDocument/2006/relationships/customXml" Target="../ink/ink42.xml"/><Relationship Id="rId32" Type="http://schemas.openxmlformats.org/officeDocument/2006/relationships/customXml" Target="../ink/ink62.xml"/><Relationship Id="rId37" Type="http://schemas.openxmlformats.org/officeDocument/2006/relationships/customXml" Target="../ink/ink67.xml"/><Relationship Id="rId53" Type="http://schemas.openxmlformats.org/officeDocument/2006/relationships/customXml" Target="../ink/ink77.xml"/><Relationship Id="rId58" Type="http://schemas.openxmlformats.org/officeDocument/2006/relationships/image" Target="../media/image54.png"/><Relationship Id="rId74" Type="http://schemas.openxmlformats.org/officeDocument/2006/relationships/customXml" Target="../ink/ink88.xml"/><Relationship Id="rId79" Type="http://schemas.openxmlformats.org/officeDocument/2006/relationships/image" Target="../media/image64.png"/><Relationship Id="rId102" Type="http://schemas.openxmlformats.org/officeDocument/2006/relationships/image" Target="../media/image75.png"/><Relationship Id="rId5" Type="http://schemas.openxmlformats.org/officeDocument/2006/relationships/customXml" Target="../ink/ink38.xml"/><Relationship Id="rId90" Type="http://schemas.openxmlformats.org/officeDocument/2006/relationships/image" Target="../media/image69.png"/><Relationship Id="rId95" Type="http://schemas.openxmlformats.org/officeDocument/2006/relationships/customXml" Target="../ink/ink99.xml"/><Relationship Id="rId22" Type="http://schemas.openxmlformats.org/officeDocument/2006/relationships/customXml" Target="../ink/ink53.xml"/><Relationship Id="rId27" Type="http://schemas.openxmlformats.org/officeDocument/2006/relationships/customXml" Target="../ink/ink57.xml"/><Relationship Id="rId43" Type="http://schemas.openxmlformats.org/officeDocument/2006/relationships/image" Target="../media/image48.png"/><Relationship Id="rId48" Type="http://schemas.openxmlformats.org/officeDocument/2006/relationships/customXml" Target="../ink/ink74.xml"/><Relationship Id="rId64" Type="http://schemas.openxmlformats.org/officeDocument/2006/relationships/image" Target="../media/image57.png"/><Relationship Id="rId69" Type="http://schemas.openxmlformats.org/officeDocument/2006/relationships/customXml" Target="../ink/ink85.xml"/><Relationship Id="rId80" Type="http://schemas.openxmlformats.org/officeDocument/2006/relationships/customXml" Target="../ink/ink91.xml"/><Relationship Id="rId85" Type="http://schemas.openxmlformats.org/officeDocument/2006/relationships/customXml" Target="../ink/ink94.xml"/><Relationship Id="rId12" Type="http://schemas.openxmlformats.org/officeDocument/2006/relationships/customXml" Target="../ink/ink43.xml"/><Relationship Id="rId17" Type="http://schemas.openxmlformats.org/officeDocument/2006/relationships/customXml" Target="../ink/ink48.xml"/><Relationship Id="rId33" Type="http://schemas.openxmlformats.org/officeDocument/2006/relationships/customXml" Target="../ink/ink63.xml"/><Relationship Id="rId38" Type="http://schemas.openxmlformats.org/officeDocument/2006/relationships/image" Target="../media/image46.png"/><Relationship Id="rId59" Type="http://schemas.openxmlformats.org/officeDocument/2006/relationships/customXml" Target="../ink/ink80.xml"/><Relationship Id="rId103" Type="http://schemas.openxmlformats.org/officeDocument/2006/relationships/customXml" Target="../ink/ink103.xml"/><Relationship Id="rId108" Type="http://schemas.openxmlformats.org/officeDocument/2006/relationships/customXml" Target="../ink/ink108.xml"/><Relationship Id="rId54" Type="http://schemas.openxmlformats.org/officeDocument/2006/relationships/image" Target="../media/image52.png"/><Relationship Id="rId70" Type="http://schemas.openxmlformats.org/officeDocument/2006/relationships/customXml" Target="../ink/ink86.xml"/><Relationship Id="rId75" Type="http://schemas.openxmlformats.org/officeDocument/2006/relationships/image" Target="../media/image62.png"/><Relationship Id="rId91" Type="http://schemas.openxmlformats.org/officeDocument/2006/relationships/customXml" Target="../ink/ink97.xml"/><Relationship Id="rId96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9.xml"/><Relationship Id="rId15" Type="http://schemas.openxmlformats.org/officeDocument/2006/relationships/customXml" Target="../ink/ink46.xml"/><Relationship Id="rId23" Type="http://schemas.openxmlformats.org/officeDocument/2006/relationships/customXml" Target="../ink/ink54.xml"/><Relationship Id="rId28" Type="http://schemas.openxmlformats.org/officeDocument/2006/relationships/customXml" Target="../ink/ink58.xml"/><Relationship Id="rId36" Type="http://schemas.openxmlformats.org/officeDocument/2006/relationships/customXml" Target="../ink/ink66.xml"/><Relationship Id="rId49" Type="http://schemas.openxmlformats.org/officeDocument/2006/relationships/image" Target="../media/image50.png"/><Relationship Id="rId57" Type="http://schemas.openxmlformats.org/officeDocument/2006/relationships/customXml" Target="../ink/ink79.xml"/><Relationship Id="rId106" Type="http://schemas.openxmlformats.org/officeDocument/2006/relationships/customXml" Target="../ink/ink106.xml"/><Relationship Id="rId10" Type="http://schemas.openxmlformats.org/officeDocument/2006/relationships/customXml" Target="../ink/ink41.xml"/><Relationship Id="rId31" Type="http://schemas.openxmlformats.org/officeDocument/2006/relationships/customXml" Target="../ink/ink61.xml"/><Relationship Id="rId44" Type="http://schemas.openxmlformats.org/officeDocument/2006/relationships/customXml" Target="../ink/ink71.xml"/><Relationship Id="rId52" Type="http://schemas.openxmlformats.org/officeDocument/2006/relationships/customXml" Target="../ink/ink76.xml"/><Relationship Id="rId60" Type="http://schemas.openxmlformats.org/officeDocument/2006/relationships/image" Target="../media/image55.png"/><Relationship Id="rId65" Type="http://schemas.openxmlformats.org/officeDocument/2006/relationships/customXml" Target="../ink/ink83.xml"/><Relationship Id="rId73" Type="http://schemas.openxmlformats.org/officeDocument/2006/relationships/image" Target="../media/image61.png"/><Relationship Id="rId78" Type="http://schemas.openxmlformats.org/officeDocument/2006/relationships/customXml" Target="../ink/ink90.xml"/><Relationship Id="rId81" Type="http://schemas.openxmlformats.org/officeDocument/2006/relationships/image" Target="../media/image65.png"/><Relationship Id="rId86" Type="http://schemas.openxmlformats.org/officeDocument/2006/relationships/image" Target="../media/image67.png"/><Relationship Id="rId94" Type="http://schemas.openxmlformats.org/officeDocument/2006/relationships/image" Target="../media/image71.png"/><Relationship Id="rId99" Type="http://schemas.openxmlformats.org/officeDocument/2006/relationships/customXml" Target="../ink/ink101.xml"/><Relationship Id="rId101" Type="http://schemas.openxmlformats.org/officeDocument/2006/relationships/customXml" Target="../ink/ink102.xml"/><Relationship Id="rId4" Type="http://schemas.openxmlformats.org/officeDocument/2006/relationships/image" Target="../media/image42.png"/><Relationship Id="rId9" Type="http://schemas.openxmlformats.org/officeDocument/2006/relationships/image" Target="../media/image44.png"/><Relationship Id="rId13" Type="http://schemas.openxmlformats.org/officeDocument/2006/relationships/customXml" Target="../ink/ink44.xml"/><Relationship Id="rId18" Type="http://schemas.openxmlformats.org/officeDocument/2006/relationships/customXml" Target="../ink/ink49.xml"/><Relationship Id="rId39" Type="http://schemas.openxmlformats.org/officeDocument/2006/relationships/customXml" Target="../ink/ink68.xml"/><Relationship Id="rId109" Type="http://schemas.openxmlformats.org/officeDocument/2006/relationships/customXml" Target="../ink/ink109.xml"/><Relationship Id="rId34" Type="http://schemas.openxmlformats.org/officeDocument/2006/relationships/customXml" Target="../ink/ink64.xml"/><Relationship Id="rId50" Type="http://schemas.openxmlformats.org/officeDocument/2006/relationships/customXml" Target="../ink/ink75.xml"/><Relationship Id="rId55" Type="http://schemas.openxmlformats.org/officeDocument/2006/relationships/customXml" Target="../ink/ink78.xml"/><Relationship Id="rId76" Type="http://schemas.openxmlformats.org/officeDocument/2006/relationships/customXml" Target="../ink/ink89.xml"/><Relationship Id="rId97" Type="http://schemas.openxmlformats.org/officeDocument/2006/relationships/customXml" Target="../ink/ink100.xml"/><Relationship Id="rId104" Type="http://schemas.openxmlformats.org/officeDocument/2006/relationships/customXml" Target="../ink/ink104.xml"/><Relationship Id="rId7" Type="http://schemas.openxmlformats.org/officeDocument/2006/relationships/image" Target="../media/image43.png"/><Relationship Id="rId71" Type="http://schemas.openxmlformats.org/officeDocument/2006/relationships/image" Target="../media/image60.png"/><Relationship Id="rId92" Type="http://schemas.openxmlformats.org/officeDocument/2006/relationships/image" Target="../media/image70.png"/><Relationship Id="rId2" Type="http://schemas.openxmlformats.org/officeDocument/2006/relationships/image" Target="../media/image21.tmp"/><Relationship Id="rId29" Type="http://schemas.openxmlformats.org/officeDocument/2006/relationships/customXml" Target="../ink/ink59.xml"/><Relationship Id="rId24" Type="http://schemas.openxmlformats.org/officeDocument/2006/relationships/customXml" Target="../ink/ink55.xml"/><Relationship Id="rId40" Type="http://schemas.openxmlformats.org/officeDocument/2006/relationships/customXml" Target="../ink/ink69.xml"/><Relationship Id="rId45" Type="http://schemas.openxmlformats.org/officeDocument/2006/relationships/customXml" Target="../ink/ink72.xml"/><Relationship Id="rId66" Type="http://schemas.openxmlformats.org/officeDocument/2006/relationships/image" Target="../media/image58.png"/><Relationship Id="rId87" Type="http://schemas.openxmlformats.org/officeDocument/2006/relationships/customXml" Target="../ink/ink95.xml"/><Relationship Id="rId110" Type="http://schemas.openxmlformats.org/officeDocument/2006/relationships/customXml" Target="../ink/ink110.xml"/><Relationship Id="rId61" Type="http://schemas.openxmlformats.org/officeDocument/2006/relationships/customXml" Target="../ink/ink81.xml"/><Relationship Id="rId82" Type="http://schemas.openxmlformats.org/officeDocument/2006/relationships/customXml" Target="../ink/ink92.xml"/><Relationship Id="rId19" Type="http://schemas.openxmlformats.org/officeDocument/2006/relationships/customXml" Target="../ink/ink50.xml"/><Relationship Id="rId14" Type="http://schemas.openxmlformats.org/officeDocument/2006/relationships/customXml" Target="../ink/ink45.xml"/><Relationship Id="rId30" Type="http://schemas.openxmlformats.org/officeDocument/2006/relationships/customXml" Target="../ink/ink60.xml"/><Relationship Id="rId35" Type="http://schemas.openxmlformats.org/officeDocument/2006/relationships/customXml" Target="../ink/ink65.xml"/><Relationship Id="rId56" Type="http://schemas.openxmlformats.org/officeDocument/2006/relationships/image" Target="../media/image53.png"/><Relationship Id="rId77" Type="http://schemas.openxmlformats.org/officeDocument/2006/relationships/image" Target="../media/image63.png"/><Relationship Id="rId100" Type="http://schemas.openxmlformats.org/officeDocument/2006/relationships/image" Target="../media/image74.png"/><Relationship Id="rId105" Type="http://schemas.openxmlformats.org/officeDocument/2006/relationships/customXml" Target="../ink/ink105.xml"/><Relationship Id="rId8" Type="http://schemas.openxmlformats.org/officeDocument/2006/relationships/customXml" Target="../ink/ink40.xml"/><Relationship Id="rId51" Type="http://schemas.openxmlformats.org/officeDocument/2006/relationships/image" Target="../media/image51.png"/><Relationship Id="rId72" Type="http://schemas.openxmlformats.org/officeDocument/2006/relationships/customXml" Target="../ink/ink87.xml"/><Relationship Id="rId93" Type="http://schemas.openxmlformats.org/officeDocument/2006/relationships/customXml" Target="../ink/ink98.xml"/><Relationship Id="rId98" Type="http://schemas.openxmlformats.org/officeDocument/2006/relationships/image" Target="../media/image73.png"/><Relationship Id="rId3" Type="http://schemas.openxmlformats.org/officeDocument/2006/relationships/customXml" Target="../ink/ink37.xml"/><Relationship Id="rId25" Type="http://schemas.openxmlformats.org/officeDocument/2006/relationships/image" Target="../media/image45.png"/><Relationship Id="rId46" Type="http://schemas.openxmlformats.org/officeDocument/2006/relationships/image" Target="../media/image49.png"/><Relationship Id="rId67" Type="http://schemas.openxmlformats.org/officeDocument/2006/relationships/customXml" Target="../ink/ink84.xml"/><Relationship Id="rId20" Type="http://schemas.openxmlformats.org/officeDocument/2006/relationships/customXml" Target="../ink/ink51.xml"/><Relationship Id="rId41" Type="http://schemas.openxmlformats.org/officeDocument/2006/relationships/image" Target="../media/image47.png"/><Relationship Id="rId62" Type="http://schemas.openxmlformats.org/officeDocument/2006/relationships/image" Target="../media/image56.png"/><Relationship Id="rId83" Type="http://schemas.openxmlformats.org/officeDocument/2006/relationships/customXml" Target="../ink/ink93.xml"/><Relationship Id="rId88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0.png"/><Relationship Id="rId18" Type="http://schemas.openxmlformats.org/officeDocument/2006/relationships/customXml" Target="../ink/ink119.xml"/><Relationship Id="rId26" Type="http://schemas.openxmlformats.org/officeDocument/2006/relationships/customXml" Target="../ink/ink123.xml"/><Relationship Id="rId3" Type="http://schemas.openxmlformats.org/officeDocument/2006/relationships/customXml" Target="../ink/ink111.xml"/><Relationship Id="rId21" Type="http://schemas.openxmlformats.org/officeDocument/2006/relationships/image" Target="../media/image25.png"/><Relationship Id="rId34" Type="http://schemas.openxmlformats.org/officeDocument/2006/relationships/customXml" Target="../ink/ink127.xml"/><Relationship Id="rId7" Type="http://schemas.openxmlformats.org/officeDocument/2006/relationships/image" Target="../media/image14.svg"/><Relationship Id="rId12" Type="http://schemas.openxmlformats.org/officeDocument/2006/relationships/customXml" Target="../ink/ink115.xml"/><Relationship Id="rId17" Type="http://schemas.openxmlformats.org/officeDocument/2006/relationships/image" Target="../media/image63.png"/><Relationship Id="rId25" Type="http://schemas.openxmlformats.org/officeDocument/2006/relationships/image" Target="../media/image39.png"/><Relationship Id="rId33" Type="http://schemas.openxmlformats.org/officeDocument/2006/relationships/image" Target="../media/image83.png"/><Relationship Id="rId2" Type="http://schemas.openxmlformats.org/officeDocument/2006/relationships/image" Target="../media/image24.tmp"/><Relationship Id="rId16" Type="http://schemas.openxmlformats.org/officeDocument/2006/relationships/customXml" Target="../ink/ink118.xml"/><Relationship Id="rId20" Type="http://schemas.openxmlformats.org/officeDocument/2006/relationships/customXml" Target="../ink/ink120.xml"/><Relationship Id="rId29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79.png"/><Relationship Id="rId24" Type="http://schemas.openxmlformats.org/officeDocument/2006/relationships/customXml" Target="../ink/ink122.xml"/><Relationship Id="rId32" Type="http://schemas.openxmlformats.org/officeDocument/2006/relationships/customXml" Target="../ink/ink126.xml"/><Relationship Id="rId5" Type="http://schemas.openxmlformats.org/officeDocument/2006/relationships/customXml" Target="../ink/ink112.xml"/><Relationship Id="rId15" Type="http://schemas.openxmlformats.org/officeDocument/2006/relationships/customXml" Target="../ink/ink117.xml"/><Relationship Id="rId23" Type="http://schemas.openxmlformats.org/officeDocument/2006/relationships/image" Target="../media/image26.png"/><Relationship Id="rId28" Type="http://schemas.openxmlformats.org/officeDocument/2006/relationships/customXml" Target="../ink/ink124.xml"/><Relationship Id="rId10" Type="http://schemas.openxmlformats.org/officeDocument/2006/relationships/customXml" Target="../ink/ink114.xml"/><Relationship Id="rId19" Type="http://schemas.openxmlformats.org/officeDocument/2006/relationships/image" Target="../media/image81.png"/><Relationship Id="rId31" Type="http://schemas.openxmlformats.org/officeDocument/2006/relationships/image" Target="../media/image82.png"/><Relationship Id="rId4" Type="http://schemas.openxmlformats.org/officeDocument/2006/relationships/image" Target="../media/image77.png"/><Relationship Id="rId9" Type="http://schemas.openxmlformats.org/officeDocument/2006/relationships/image" Target="../media/image78.png"/><Relationship Id="rId14" Type="http://schemas.openxmlformats.org/officeDocument/2006/relationships/customXml" Target="../ink/ink116.xml"/><Relationship Id="rId22" Type="http://schemas.openxmlformats.org/officeDocument/2006/relationships/customXml" Target="../ink/ink121.xml"/><Relationship Id="rId27" Type="http://schemas.openxmlformats.org/officeDocument/2006/relationships/image" Target="../media/image41.png"/><Relationship Id="rId30" Type="http://schemas.openxmlformats.org/officeDocument/2006/relationships/customXml" Target="../ink/ink125.xml"/><Relationship Id="rId35" Type="http://schemas.openxmlformats.org/officeDocument/2006/relationships/image" Target="../media/image84.png"/><Relationship Id="rId8" Type="http://schemas.openxmlformats.org/officeDocument/2006/relationships/customXml" Target="../ink/ink1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customXml" Target="../ink/ink132.xml"/><Relationship Id="rId18" Type="http://schemas.openxmlformats.org/officeDocument/2006/relationships/image" Target="../media/image87.png"/><Relationship Id="rId26" Type="http://schemas.openxmlformats.org/officeDocument/2006/relationships/image" Target="../media/image91.png"/><Relationship Id="rId3" Type="http://schemas.openxmlformats.org/officeDocument/2006/relationships/customXml" Target="../ink/ink128.xml"/><Relationship Id="rId21" Type="http://schemas.openxmlformats.org/officeDocument/2006/relationships/customXml" Target="../ink/ink136.xml"/><Relationship Id="rId7" Type="http://schemas.openxmlformats.org/officeDocument/2006/relationships/customXml" Target="../ink/ink130.xml"/><Relationship Id="rId12" Type="http://schemas.openxmlformats.org/officeDocument/2006/relationships/image" Target="../media/image840.png"/><Relationship Id="rId17" Type="http://schemas.openxmlformats.org/officeDocument/2006/relationships/customXml" Target="../ink/ink134.xml"/><Relationship Id="rId25" Type="http://schemas.openxmlformats.org/officeDocument/2006/relationships/customXml" Target="../ink/ink138.xml"/><Relationship Id="rId2" Type="http://schemas.openxmlformats.org/officeDocument/2006/relationships/image" Target="../media/image24.tmp"/><Relationship Id="rId16" Type="http://schemas.openxmlformats.org/officeDocument/2006/relationships/image" Target="../media/image86.png"/><Relationship Id="rId20" Type="http://schemas.openxmlformats.org/officeDocument/2006/relationships/image" Target="../media/image88.png"/><Relationship Id="rId29" Type="http://schemas.openxmlformats.org/officeDocument/2006/relationships/customXml" Target="../ink/ink1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0.png"/><Relationship Id="rId11" Type="http://schemas.openxmlformats.org/officeDocument/2006/relationships/customXml" Target="../ink/ink131.xml"/><Relationship Id="rId24" Type="http://schemas.openxmlformats.org/officeDocument/2006/relationships/image" Target="../media/image90.png"/><Relationship Id="rId5" Type="http://schemas.openxmlformats.org/officeDocument/2006/relationships/customXml" Target="../ink/ink129.xml"/><Relationship Id="rId15" Type="http://schemas.openxmlformats.org/officeDocument/2006/relationships/customXml" Target="../ink/ink133.xml"/><Relationship Id="rId23" Type="http://schemas.openxmlformats.org/officeDocument/2006/relationships/customXml" Target="../ink/ink137.xml"/><Relationship Id="rId28" Type="http://schemas.openxmlformats.org/officeDocument/2006/relationships/image" Target="../media/image92.png"/><Relationship Id="rId10" Type="http://schemas.openxmlformats.org/officeDocument/2006/relationships/image" Target="../media/image14.svg"/><Relationship Id="rId19" Type="http://schemas.openxmlformats.org/officeDocument/2006/relationships/customXml" Target="../ink/ink135.xml"/><Relationship Id="rId4" Type="http://schemas.openxmlformats.org/officeDocument/2006/relationships/image" Target="../media/image820.png"/><Relationship Id="rId9" Type="http://schemas.openxmlformats.org/officeDocument/2006/relationships/image" Target="../media/image13.png"/><Relationship Id="rId14" Type="http://schemas.openxmlformats.org/officeDocument/2006/relationships/image" Target="../media/image85.png"/><Relationship Id="rId22" Type="http://schemas.openxmlformats.org/officeDocument/2006/relationships/image" Target="../media/image89.png"/><Relationship Id="rId27" Type="http://schemas.openxmlformats.org/officeDocument/2006/relationships/customXml" Target="../ink/ink139.xml"/><Relationship Id="rId30" Type="http://schemas.openxmlformats.org/officeDocument/2006/relationships/image" Target="../media/image9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2.xml"/><Relationship Id="rId3" Type="http://schemas.openxmlformats.org/officeDocument/2006/relationships/image" Target="../media/image7.png"/><Relationship Id="rId7" Type="http://schemas.openxmlformats.org/officeDocument/2006/relationships/image" Target="../media/image860.png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41.xml"/><Relationship Id="rId5" Type="http://schemas.openxmlformats.org/officeDocument/2006/relationships/image" Target="../media/image9.tmp"/><Relationship Id="rId4" Type="http://schemas.openxmlformats.org/officeDocument/2006/relationships/image" Target="../media/image8.svg"/><Relationship Id="rId9" Type="http://schemas.openxmlformats.org/officeDocument/2006/relationships/image" Target="../media/image87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7.png"/><Relationship Id="rId7" Type="http://schemas.openxmlformats.org/officeDocument/2006/relationships/image" Target="../media/image860.png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43.xml"/><Relationship Id="rId5" Type="http://schemas.openxmlformats.org/officeDocument/2006/relationships/image" Target="../media/image9.tmp"/><Relationship Id="rId4" Type="http://schemas.openxmlformats.org/officeDocument/2006/relationships/image" Target="../media/image8.svg"/><Relationship Id="rId9" Type="http://schemas.openxmlformats.org/officeDocument/2006/relationships/image" Target="../media/image95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5.xml"/><Relationship Id="rId13" Type="http://schemas.openxmlformats.org/officeDocument/2006/relationships/image" Target="../media/image96.tmp"/><Relationship Id="rId3" Type="http://schemas.openxmlformats.org/officeDocument/2006/relationships/image" Target="../media/image7.png"/><Relationship Id="rId7" Type="http://schemas.openxmlformats.org/officeDocument/2006/relationships/image" Target="../media/image860.png"/><Relationship Id="rId12" Type="http://schemas.openxmlformats.org/officeDocument/2006/relationships/customXml" Target="../ink/ink147.xml"/><Relationship Id="rId17" Type="http://schemas.openxmlformats.org/officeDocument/2006/relationships/image" Target="../media/image940.png"/><Relationship Id="rId2" Type="http://schemas.openxmlformats.org/officeDocument/2006/relationships/image" Target="../media/image15.tmp"/><Relationship Id="rId16" Type="http://schemas.openxmlformats.org/officeDocument/2006/relationships/customXml" Target="../ink/ink14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44.xml"/><Relationship Id="rId11" Type="http://schemas.openxmlformats.org/officeDocument/2006/relationships/image" Target="../media/image910.png"/><Relationship Id="rId5" Type="http://schemas.openxmlformats.org/officeDocument/2006/relationships/image" Target="../media/image9.tmp"/><Relationship Id="rId15" Type="http://schemas.openxmlformats.org/officeDocument/2006/relationships/image" Target="../media/image930.png"/><Relationship Id="rId10" Type="http://schemas.openxmlformats.org/officeDocument/2006/relationships/customXml" Target="../ink/ink146.xml"/><Relationship Id="rId4" Type="http://schemas.openxmlformats.org/officeDocument/2006/relationships/image" Target="../media/image8.svg"/><Relationship Id="rId9" Type="http://schemas.openxmlformats.org/officeDocument/2006/relationships/image" Target="../media/image900.png"/><Relationship Id="rId14" Type="http://schemas.openxmlformats.org/officeDocument/2006/relationships/customXml" Target="../ink/ink14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tmp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10.tmp"/><Relationship Id="rId3" Type="http://schemas.openxmlformats.org/officeDocument/2006/relationships/customXml" Target="../ink/ink3.xml"/><Relationship Id="rId7" Type="http://schemas.openxmlformats.org/officeDocument/2006/relationships/image" Target="../media/image8.svg"/><Relationship Id="rId12" Type="http://schemas.openxmlformats.org/officeDocument/2006/relationships/image" Target="../media/image9.tmp"/><Relationship Id="rId17" Type="http://schemas.openxmlformats.org/officeDocument/2006/relationships/image" Target="../media/image17.png"/><Relationship Id="rId2" Type="http://schemas.openxmlformats.org/officeDocument/2006/relationships/image" Target="../media/image5.tmp"/><Relationship Id="rId16" Type="http://schemas.openxmlformats.org/officeDocument/2006/relationships/customXml" Target="../ink/ink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customXml" Target="../ink/ink4.xml"/><Relationship Id="rId15" Type="http://schemas.openxmlformats.org/officeDocument/2006/relationships/image" Target="../media/image14.svg"/><Relationship Id="rId10" Type="http://schemas.openxmlformats.org/officeDocument/2006/relationships/customXml" Target="../ink/ink6.xml"/><Relationship Id="rId4" Type="http://schemas.openxmlformats.org/officeDocument/2006/relationships/image" Target="../media/image8.png"/><Relationship Id="rId9" Type="http://schemas.openxmlformats.org/officeDocument/2006/relationships/image" Target="../media/image11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customXml" Target="../ink/ink13.xml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12" Type="http://schemas.openxmlformats.org/officeDocument/2006/relationships/customXml" Target="../ink/ink12.xml"/><Relationship Id="rId17" Type="http://schemas.openxmlformats.org/officeDocument/2006/relationships/image" Target="../media/image14.svg"/><Relationship Id="rId2" Type="http://schemas.openxmlformats.org/officeDocument/2006/relationships/image" Target="../media/image5.tmp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customXml" Target="../ink/ink9.xml"/><Relationship Id="rId15" Type="http://schemas.openxmlformats.org/officeDocument/2006/relationships/image" Target="../media/image10.tmp"/><Relationship Id="rId10" Type="http://schemas.openxmlformats.org/officeDocument/2006/relationships/customXml" Target="../ink/ink11.xml"/><Relationship Id="rId19" Type="http://schemas.openxmlformats.org/officeDocument/2006/relationships/image" Target="../media/image17.png"/><Relationship Id="rId4" Type="http://schemas.openxmlformats.org/officeDocument/2006/relationships/image" Target="../media/image18.png"/><Relationship Id="rId9" Type="http://schemas.openxmlformats.org/officeDocument/2006/relationships/image" Target="../media/image8.svg"/><Relationship Id="rId14" Type="http://schemas.openxmlformats.org/officeDocument/2006/relationships/image" Target="../media/image9.tm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customXml" Target="../ink/ink14.xml"/><Relationship Id="rId7" Type="http://schemas.openxmlformats.org/officeDocument/2006/relationships/customXml" Target="../ink/ink15.xml"/><Relationship Id="rId12" Type="http://schemas.openxmlformats.org/officeDocument/2006/relationships/image" Target="../media/image10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9.tmp"/><Relationship Id="rId5" Type="http://schemas.openxmlformats.org/officeDocument/2006/relationships/image" Target="../media/image7.png"/><Relationship Id="rId10" Type="http://schemas.openxmlformats.org/officeDocument/2006/relationships/image" Target="../media/image22.png"/><Relationship Id="rId4" Type="http://schemas.openxmlformats.org/officeDocument/2006/relationships/image" Target="../media/image20.png"/><Relationship Id="rId9" Type="http://schemas.openxmlformats.org/officeDocument/2006/relationships/customXml" Target="../ink/ink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CE2313CB-AD5A-4ABF-8017-2F3888D07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FDE009D9-E9CB-4EBB-A0C6-C345F8495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209454-6CAB-8535-D1C2-407DBE463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6729" y="4459039"/>
            <a:ext cx="8643011" cy="551528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Propane System Overview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546367-96FA-0A90-F95A-858F9DCE86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6729" y="5345298"/>
            <a:ext cx="7828665" cy="128630"/>
          </a:xfrm>
        </p:spPr>
        <p:txBody>
          <a:bodyPr>
            <a:normAutofit fontScale="25000" lnSpcReduction="20000"/>
          </a:bodyPr>
          <a:lstStyle/>
          <a:p>
            <a:endParaRPr lang="en-US" sz="1600" dirty="0"/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230FFF44-4B6D-47A3-8EF6-EC72DA2A7F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445672" y="323838"/>
            <a:ext cx="9299965" cy="3652791"/>
            <a:chOff x="1445672" y="323838"/>
            <a:chExt cx="9299965" cy="3652791"/>
          </a:xfrm>
        </p:grpSpPr>
        <p:sp>
          <p:nvSpPr>
            <p:cNvPr id="1036" name="Rectangle 1035">
              <a:extLst>
                <a:ext uri="{FF2B5EF4-FFF2-40B4-BE49-F238E27FC236}">
                  <a16:creationId xmlns:a16="http://schemas.microsoft.com/office/drawing/2014/main" id="{02C9BEEC-0281-408B-840C-9C73B781A9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45672" y="323838"/>
              <a:ext cx="9299965" cy="365279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7" name="Rectangle 1036">
              <a:extLst>
                <a:ext uri="{FF2B5EF4-FFF2-40B4-BE49-F238E27FC236}">
                  <a16:creationId xmlns:a16="http://schemas.microsoft.com/office/drawing/2014/main" id="{6A308C4D-7B09-4FA1-B1F7-77E5C3FDF5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8238" y="647445"/>
              <a:ext cx="8673013" cy="3002215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9" name="Rectangle 1038">
            <a:extLst>
              <a:ext uri="{FF2B5EF4-FFF2-40B4-BE49-F238E27FC236}">
                <a16:creationId xmlns:a16="http://schemas.microsoft.com/office/drawing/2014/main" id="{EC547D0E-8A87-4725-8224-311D6A7729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13410" y="806495"/>
            <a:ext cx="8347608" cy="2678774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Gold Mountain Community Services District">
            <a:extLst>
              <a:ext uri="{FF2B5EF4-FFF2-40B4-BE49-F238E27FC236}">
                <a16:creationId xmlns:a16="http://schemas.microsoft.com/office/drawing/2014/main" id="{54BCB792-A6F3-60E4-8F5F-A240D0E6F3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9933" y="1055536"/>
            <a:ext cx="8020655" cy="218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3E5C3848-5A58-4B84-AFBB-E7D9B99EB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76728" y="5027185"/>
            <a:ext cx="864301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43" name="Picture 1042">
            <a:extLst>
              <a:ext uri="{FF2B5EF4-FFF2-40B4-BE49-F238E27FC236}">
                <a16:creationId xmlns:a16="http://schemas.microsoft.com/office/drawing/2014/main" id="{3A580E99-2B1B-4372-A707-20312A9403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045" name="Straight Connector 1044">
            <a:extLst>
              <a:ext uri="{FF2B5EF4-FFF2-40B4-BE49-F238E27FC236}">
                <a16:creationId xmlns:a16="http://schemas.microsoft.com/office/drawing/2014/main" id="{63B4A4AA-0179-4AB7-8EED-031600A72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407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port, worktable&#10;&#10;Description automatically generated">
            <a:extLst>
              <a:ext uri="{FF2B5EF4-FFF2-40B4-BE49-F238E27FC236}">
                <a16:creationId xmlns:a16="http://schemas.microsoft.com/office/drawing/2014/main" id="{711C1FF3-CE64-D894-A2B6-98EC54A49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341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8137A4B1-097D-442A-EDE0-533756DEE486}"/>
                  </a:ext>
                </a:extLst>
              </p14:cNvPr>
              <p14:cNvContentPartPr/>
              <p14:nvPr/>
            </p14:nvContentPartPr>
            <p14:xfrm>
              <a:off x="6906927" y="2981553"/>
              <a:ext cx="120600" cy="14652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8137A4B1-097D-442A-EDE0-533756DEE48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02607" y="2977233"/>
                <a:ext cx="129240" cy="15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56DBBD1-E07F-EB04-C609-0D8DEFD4DCE4}"/>
                  </a:ext>
                </a:extLst>
              </p14:cNvPr>
              <p14:cNvContentPartPr/>
              <p14:nvPr/>
            </p14:nvContentPartPr>
            <p14:xfrm>
              <a:off x="6852207" y="2991993"/>
              <a:ext cx="146880" cy="1476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56DBBD1-E07F-EB04-C609-0D8DEFD4DCE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47887" y="2987673"/>
                <a:ext cx="155520" cy="15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A75C57B9-06B7-367C-90EE-0EF90001EB2D}"/>
                  </a:ext>
                </a:extLst>
              </p14:cNvPr>
              <p14:cNvContentPartPr/>
              <p14:nvPr/>
            </p14:nvContentPartPr>
            <p14:xfrm>
              <a:off x="6800727" y="2962833"/>
              <a:ext cx="201600" cy="2077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A75C57B9-06B7-367C-90EE-0EF90001EB2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796407" y="2958513"/>
                <a:ext cx="21024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CFE98F38-F644-64A8-16BF-5150DA825AD0}"/>
                  </a:ext>
                </a:extLst>
              </p14:cNvPr>
              <p14:cNvContentPartPr/>
              <p14:nvPr/>
            </p14:nvContentPartPr>
            <p14:xfrm>
              <a:off x="6892167" y="2973993"/>
              <a:ext cx="121320" cy="1760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CFE98F38-F644-64A8-16BF-5150DA825AD0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883527" y="2964993"/>
                <a:ext cx="138960" cy="19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0900A299-B291-3A6F-8BEF-5EBF01263295}"/>
                  </a:ext>
                </a:extLst>
              </p14:cNvPr>
              <p14:cNvContentPartPr/>
              <p14:nvPr/>
            </p14:nvContentPartPr>
            <p14:xfrm>
              <a:off x="6829887" y="2580513"/>
              <a:ext cx="150480" cy="4147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0900A299-B291-3A6F-8BEF-5EBF01263295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821247" y="2571513"/>
                <a:ext cx="168120" cy="43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0A03C94-27B4-F69C-1898-1658F99266FB}"/>
                  </a:ext>
                </a:extLst>
              </p14:cNvPr>
              <p14:cNvContentPartPr/>
              <p14:nvPr/>
            </p14:nvContentPartPr>
            <p14:xfrm>
              <a:off x="6561327" y="2970753"/>
              <a:ext cx="447120" cy="7718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0A03C94-27B4-F69C-1898-1658F99266FB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552687" y="2962113"/>
                <a:ext cx="464760" cy="78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32E23924-D131-5EAC-EDD6-6E09225E5D30}"/>
                  </a:ext>
                </a:extLst>
              </p14:cNvPr>
              <p14:cNvContentPartPr/>
              <p14:nvPr/>
            </p14:nvContentPartPr>
            <p14:xfrm>
              <a:off x="6774447" y="3138513"/>
              <a:ext cx="154080" cy="6408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32E23924-D131-5EAC-EDD6-6E09225E5D30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765807" y="3129873"/>
                <a:ext cx="171720" cy="8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BF4B0BC8-4EB2-12DE-BB25-1C6ACBAA4E4C}"/>
                  </a:ext>
                </a:extLst>
              </p14:cNvPr>
              <p14:cNvContentPartPr/>
              <p14:nvPr/>
            </p14:nvContentPartPr>
            <p14:xfrm>
              <a:off x="7158927" y="3067233"/>
              <a:ext cx="64800" cy="7092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BF4B0BC8-4EB2-12DE-BB25-1C6ACBAA4E4C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150287" y="3058233"/>
                <a:ext cx="82440" cy="8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2E85C400-C913-E853-4888-9EBDF1C5743F}"/>
                  </a:ext>
                </a:extLst>
              </p14:cNvPr>
              <p14:cNvContentPartPr/>
              <p14:nvPr/>
            </p14:nvContentPartPr>
            <p14:xfrm>
              <a:off x="7150647" y="2961033"/>
              <a:ext cx="63720" cy="18900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2E85C400-C913-E853-4888-9EBDF1C5743F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142007" y="2952033"/>
                <a:ext cx="81360" cy="20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D498AD3-68C8-7FEB-4B4D-9208B2E40352}"/>
                  </a:ext>
                </a:extLst>
              </p14:cNvPr>
              <p14:cNvContentPartPr/>
              <p14:nvPr/>
            </p14:nvContentPartPr>
            <p14:xfrm>
              <a:off x="7158927" y="3003873"/>
              <a:ext cx="54000" cy="14472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D498AD3-68C8-7FEB-4B4D-9208B2E40352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7150287" y="2995233"/>
                <a:ext cx="71640" cy="16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4FE699BC-AF14-A85D-26CA-DB64DAF84B64}"/>
                  </a:ext>
                </a:extLst>
              </p14:cNvPr>
              <p14:cNvContentPartPr/>
              <p14:nvPr/>
            </p14:nvContentPartPr>
            <p14:xfrm>
              <a:off x="7158927" y="2962833"/>
              <a:ext cx="64440" cy="1933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4FE699BC-AF14-A85D-26CA-DB64DAF84B64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7150287" y="2954193"/>
                <a:ext cx="82080" cy="21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1C46FDD1-65B9-D739-4023-C35211D40D98}"/>
                  </a:ext>
                </a:extLst>
              </p14:cNvPr>
              <p14:cNvContentPartPr/>
              <p14:nvPr/>
            </p14:nvContentPartPr>
            <p14:xfrm>
              <a:off x="7075767" y="2991273"/>
              <a:ext cx="107640" cy="1886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1C46FDD1-65B9-D739-4023-C35211D40D98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067127" y="2982273"/>
                <a:ext cx="125280" cy="20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6683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rt, radar chart&#10;&#10;Description automatically generated">
            <a:extLst>
              <a:ext uri="{FF2B5EF4-FFF2-40B4-BE49-F238E27FC236}">
                <a16:creationId xmlns:a16="http://schemas.microsoft.com/office/drawing/2014/main" id="{47D7FA99-B369-2B66-316F-0E450BC7CF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07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20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 with medium confidence">
            <a:extLst>
              <a:ext uri="{FF2B5EF4-FFF2-40B4-BE49-F238E27FC236}">
                <a16:creationId xmlns:a16="http://schemas.microsoft.com/office/drawing/2014/main" id="{04780174-DC63-23A0-15CC-0E3AC21AF6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27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79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CF6B465-B3C5-E0C1-FDC0-1E109473C0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1626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F9EF12E9-6273-1C4A-89AA-381BCBEE5EC2}"/>
                  </a:ext>
                </a:extLst>
              </p14:cNvPr>
              <p14:cNvContentPartPr/>
              <p14:nvPr/>
            </p14:nvContentPartPr>
            <p14:xfrm>
              <a:off x="6285870" y="504270"/>
              <a:ext cx="360" cy="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F9EF12E9-6273-1C4A-89AA-381BCBEE5EC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81550" y="49995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BBF5692F-618F-B72E-2855-23F1C63C7A37}"/>
                  </a:ext>
                </a:extLst>
              </p14:cNvPr>
              <p14:cNvContentPartPr/>
              <p14:nvPr/>
            </p14:nvContentPartPr>
            <p14:xfrm>
              <a:off x="5971590" y="447390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BBF5692F-618F-B72E-2855-23F1C63C7A3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67270" y="44307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69454F80-50B1-B5D0-9E32-C847135DA1FE}"/>
                  </a:ext>
                </a:extLst>
              </p14:cNvPr>
              <p14:cNvContentPartPr/>
              <p14:nvPr/>
            </p14:nvContentPartPr>
            <p14:xfrm>
              <a:off x="5971590" y="589950"/>
              <a:ext cx="360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69454F80-50B1-B5D0-9E32-C847135DA1F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67270" y="58563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A7C73FE9-EF1B-9017-FC3F-171EEA6BF5DA}"/>
                  </a:ext>
                </a:extLst>
              </p14:cNvPr>
              <p14:cNvContentPartPr/>
              <p14:nvPr/>
            </p14:nvContentPartPr>
            <p14:xfrm>
              <a:off x="5971590" y="485190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A7C73FE9-EF1B-9017-FC3F-171EEA6BF5D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67270" y="48087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F87A65B9-7627-9DB2-3A0F-18C608AC83BF}"/>
                  </a:ext>
                </a:extLst>
              </p14:cNvPr>
              <p14:cNvContentPartPr/>
              <p14:nvPr/>
            </p14:nvContentPartPr>
            <p14:xfrm>
              <a:off x="5628870" y="1390230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F87A65B9-7627-9DB2-3A0F-18C608AC83B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24550" y="138591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D8215A2-8C21-9BF2-5313-77E018334E8A}"/>
                  </a:ext>
                </a:extLst>
              </p14:cNvPr>
              <p14:cNvContentPartPr/>
              <p14:nvPr/>
            </p14:nvContentPartPr>
            <p14:xfrm>
              <a:off x="5828670" y="904590"/>
              <a:ext cx="360" cy="3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D8215A2-8C21-9BF2-5313-77E018334E8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24350" y="90027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01CAAEFE-B824-3D2F-AC60-5F0138ECC070}"/>
                  </a:ext>
                </a:extLst>
              </p14:cNvPr>
              <p14:cNvContentPartPr/>
              <p14:nvPr/>
            </p14:nvContentPartPr>
            <p14:xfrm>
              <a:off x="3571470" y="2533230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01CAAEFE-B824-3D2F-AC60-5F0138ECC07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67150" y="252891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22EF2D8-4971-4D6C-F3EB-2460C54669C4}"/>
                  </a:ext>
                </a:extLst>
              </p14:cNvPr>
              <p14:cNvContentPartPr/>
              <p14:nvPr/>
            </p14:nvContentPartPr>
            <p14:xfrm>
              <a:off x="3257190" y="494910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222EF2D8-4971-4D6C-F3EB-2460C54669C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52870" y="490590"/>
                <a:ext cx="9000" cy="9000"/>
              </a:xfrm>
              <a:prstGeom prst="rect">
                <a:avLst/>
              </a:prstGeom>
            </p:spPr>
          </p:pic>
        </mc:Fallback>
      </mc:AlternateContent>
      <p:pic>
        <p:nvPicPr>
          <p:cNvPr id="15" name="Picture 14" descr="Graphical user interface&#10;&#10;Description automatically generated">
            <a:extLst>
              <a:ext uri="{FF2B5EF4-FFF2-40B4-BE49-F238E27FC236}">
                <a16:creationId xmlns:a16="http://schemas.microsoft.com/office/drawing/2014/main" id="{BA8BCFE2-5A4A-7A1B-E29C-3F7668D5D1B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4411"/>
            <a:ext cx="3905795" cy="182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45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F7390E5B-9E3B-7A3D-931B-5320ED0A8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12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92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p&#10;&#10;Description automatically generated with medium confidence">
            <a:extLst>
              <a:ext uri="{FF2B5EF4-FFF2-40B4-BE49-F238E27FC236}">
                <a16:creationId xmlns:a16="http://schemas.microsoft.com/office/drawing/2014/main" id="{F296DD80-366F-EA06-C67F-D1531B7E1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27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31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sport, worktable&#10;&#10;Description automatically generated">
            <a:extLst>
              <a:ext uri="{FF2B5EF4-FFF2-40B4-BE49-F238E27FC236}">
                <a16:creationId xmlns:a16="http://schemas.microsoft.com/office/drawing/2014/main" id="{54E521A3-3BCE-8FB7-B71A-423E20E3A9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36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sport, worktable&#10;&#10;Description automatically generated">
            <a:extLst>
              <a:ext uri="{FF2B5EF4-FFF2-40B4-BE49-F238E27FC236}">
                <a16:creationId xmlns:a16="http://schemas.microsoft.com/office/drawing/2014/main" id="{A6591CAE-5301-75B7-3F1D-35538EE622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34100"/>
          </a:xfrm>
          <a:prstGeom prst="rect">
            <a:avLst/>
          </a:prstGeom>
        </p:spPr>
      </p:pic>
      <p:grpSp>
        <p:nvGrpSpPr>
          <p:cNvPr id="87" name="Group 86">
            <a:extLst>
              <a:ext uri="{FF2B5EF4-FFF2-40B4-BE49-F238E27FC236}">
                <a16:creationId xmlns:a16="http://schemas.microsoft.com/office/drawing/2014/main" id="{484EEAF9-EB96-BD6A-167E-003C1955C455}"/>
              </a:ext>
            </a:extLst>
          </p:cNvPr>
          <p:cNvGrpSpPr/>
          <p:nvPr/>
        </p:nvGrpSpPr>
        <p:grpSpPr>
          <a:xfrm>
            <a:off x="6348567" y="2990430"/>
            <a:ext cx="518703" cy="1020723"/>
            <a:chOff x="6348567" y="2990430"/>
            <a:chExt cx="518703" cy="1020723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3DEFCC9E-C26E-5F25-C1AE-5B1368A44D31}"/>
                    </a:ext>
                  </a:extLst>
                </p14:cNvPr>
                <p14:cNvContentPartPr/>
                <p14:nvPr/>
              </p14:nvContentPartPr>
              <p14:xfrm>
                <a:off x="6369447" y="3906753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3DEFCC9E-C26E-5F25-C1AE-5B1368A44D3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333447" y="387075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BCBF3EAE-2B93-D3C1-D48E-DDEA2A445AEC}"/>
                    </a:ext>
                  </a:extLst>
                </p14:cNvPr>
                <p14:cNvContentPartPr/>
                <p14:nvPr/>
              </p14:nvContentPartPr>
              <p14:xfrm>
                <a:off x="6348567" y="4010793"/>
                <a:ext cx="360" cy="3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BCBF3EAE-2B93-D3C1-D48E-DDEA2A445AEC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312567" y="397479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F3739BAA-06EF-FB09-9FE8-93E072361887}"/>
                    </a:ext>
                  </a:extLst>
                </p14:cNvPr>
                <p14:cNvContentPartPr/>
                <p14:nvPr/>
              </p14:nvContentPartPr>
              <p14:xfrm>
                <a:off x="6702087" y="3864993"/>
                <a:ext cx="360" cy="3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F3739BAA-06EF-FB09-9FE8-93E07236188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697407" y="386067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ADE2E0C9-8415-7104-11BB-B88AC3B4F809}"/>
                    </a:ext>
                  </a:extLst>
                </p14:cNvPr>
                <p14:cNvContentPartPr/>
                <p14:nvPr/>
              </p14:nvContentPartPr>
              <p14:xfrm>
                <a:off x="6781230" y="3619350"/>
                <a:ext cx="360" cy="3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DE2E0C9-8415-7104-11BB-B88AC3B4F809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763590" y="360135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CA988EE-807D-0A52-91D2-3E7DBC01DF7A}"/>
                    </a:ext>
                  </a:extLst>
                </p14:cNvPr>
                <p14:cNvContentPartPr/>
                <p14:nvPr/>
              </p14:nvContentPartPr>
              <p14:xfrm>
                <a:off x="6866910" y="3381030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CA988EE-807D-0A52-91D2-3E7DBC01DF7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849270" y="336339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11BDB973-11E2-D3B5-E6C0-F3D162DF6CB3}"/>
                    </a:ext>
                  </a:extLst>
                </p14:cNvPr>
                <p14:cNvContentPartPr/>
                <p14:nvPr/>
              </p14:nvContentPartPr>
              <p14:xfrm>
                <a:off x="6866910" y="3352230"/>
                <a:ext cx="360" cy="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11BDB973-11E2-D3B5-E6C0-F3D162DF6CB3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849270" y="333459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7A8BB88F-4FAC-DB77-5C0A-B5F806BCD648}"/>
                    </a:ext>
                  </a:extLst>
                </p14:cNvPr>
                <p14:cNvContentPartPr/>
                <p14:nvPr/>
              </p14:nvContentPartPr>
              <p14:xfrm>
                <a:off x="6847830" y="3333150"/>
                <a:ext cx="360" cy="36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7A8BB88F-4FAC-DB77-5C0A-B5F806BCD64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830190" y="331551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8297080C-6FE5-72A0-C0DA-DF942134BD15}"/>
                    </a:ext>
                  </a:extLst>
                </p14:cNvPr>
                <p14:cNvContentPartPr/>
                <p14:nvPr/>
              </p14:nvContentPartPr>
              <p14:xfrm>
                <a:off x="6819390" y="3409470"/>
                <a:ext cx="360" cy="3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8297080C-6FE5-72A0-C0DA-DF942134BD1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801750" y="339183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0A73B35D-E865-3E6A-2F9C-ED611619D860}"/>
                    </a:ext>
                  </a:extLst>
                </p14:cNvPr>
                <p14:cNvContentPartPr/>
                <p14:nvPr/>
              </p14:nvContentPartPr>
              <p14:xfrm>
                <a:off x="6819390" y="3485790"/>
                <a:ext cx="360" cy="3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0A73B35D-E865-3E6A-2F9C-ED611619D860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801750" y="346815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A22900E7-CF99-AFF0-EF7F-FE8019B51F19}"/>
                    </a:ext>
                  </a:extLst>
                </p14:cNvPr>
                <p14:cNvContentPartPr/>
                <p14:nvPr/>
              </p14:nvContentPartPr>
              <p14:xfrm>
                <a:off x="6781230" y="3523950"/>
                <a:ext cx="360" cy="3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A22900E7-CF99-AFF0-EF7F-FE8019B51F19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763590" y="350631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EDA25E96-95AD-BAB1-0494-01935BD5BE1A}"/>
                    </a:ext>
                  </a:extLst>
                </p14:cNvPr>
                <p14:cNvContentPartPr/>
                <p14:nvPr/>
              </p14:nvContentPartPr>
              <p14:xfrm>
                <a:off x="6686190" y="3047670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EDA25E96-95AD-BAB1-0494-01935BD5BE1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668550" y="303003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E550DB55-A161-0BBE-4ACE-96A835485B2C}"/>
                    </a:ext>
                  </a:extLst>
                </p14:cNvPr>
                <p14:cNvContentPartPr/>
                <p14:nvPr/>
              </p14:nvContentPartPr>
              <p14:xfrm>
                <a:off x="6686190" y="2990430"/>
                <a:ext cx="360" cy="3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E550DB55-A161-0BBE-4ACE-96A835485B2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668550" y="297279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96C0F410-9817-2E45-6988-D06EC66B4A35}"/>
                    </a:ext>
                  </a:extLst>
                </p14:cNvPr>
                <p14:cNvContentPartPr/>
                <p14:nvPr/>
              </p14:nvContentPartPr>
              <p14:xfrm>
                <a:off x="6648030" y="3095190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96C0F410-9817-2E45-6988-D06EC66B4A3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630390" y="307755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BB5867E9-FE8B-80E4-ABCA-62CEB770C39C}"/>
                    </a:ext>
                  </a:extLst>
                </p14:cNvPr>
                <p14:cNvContentPartPr/>
                <p14:nvPr/>
              </p14:nvContentPartPr>
              <p14:xfrm>
                <a:off x="6686190" y="2999790"/>
                <a:ext cx="36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BB5867E9-FE8B-80E4-ABCA-62CEB770C39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668550" y="298215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34AEA965-8990-DF85-675E-64C12F1C7002}"/>
                    </a:ext>
                  </a:extLst>
                </p14:cNvPr>
                <p14:cNvContentPartPr/>
                <p14:nvPr/>
              </p14:nvContentPartPr>
              <p14:xfrm>
                <a:off x="6639447" y="3065073"/>
                <a:ext cx="360" cy="3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34AEA965-8990-DF85-675E-64C12F1C700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603807" y="302907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2BF9232B-4006-32A7-DB18-FAD39BD5325B}"/>
                    </a:ext>
                  </a:extLst>
                </p14:cNvPr>
                <p14:cNvContentPartPr/>
                <p14:nvPr/>
              </p14:nvContentPartPr>
              <p14:xfrm>
                <a:off x="6639447" y="3127353"/>
                <a:ext cx="360" cy="3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2BF9232B-4006-32A7-DB18-FAD39BD5325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603807" y="309171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2F24F3AD-0195-2BE6-75F5-CE20272F96E5}"/>
                    </a:ext>
                  </a:extLst>
                </p14:cNvPr>
                <p14:cNvContentPartPr/>
                <p14:nvPr/>
              </p14:nvContentPartPr>
              <p14:xfrm>
                <a:off x="6764007" y="3626313"/>
                <a:ext cx="360" cy="3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2F24F3AD-0195-2BE6-75F5-CE20272F96E5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728007" y="359031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CBC090C4-1AF6-6E35-6AC4-C77964BE0B0B}"/>
                    </a:ext>
                  </a:extLst>
                </p14:cNvPr>
                <p14:cNvContentPartPr/>
                <p14:nvPr/>
              </p14:nvContentPartPr>
              <p14:xfrm>
                <a:off x="6722607" y="3771753"/>
                <a:ext cx="360" cy="36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CBC090C4-1AF6-6E35-6AC4-C77964BE0B0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686967" y="373575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8F015297-F56A-1DF7-E6F9-20E205F203AB}"/>
                    </a:ext>
                  </a:extLst>
                </p14:cNvPr>
                <p14:cNvContentPartPr/>
                <p14:nvPr/>
              </p14:nvContentPartPr>
              <p14:xfrm>
                <a:off x="6535407" y="3376833"/>
                <a:ext cx="4680" cy="3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8F015297-F56A-1DF7-E6F9-20E205F203AB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531087" y="3372513"/>
                  <a:ext cx="1332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243900C0-BAD5-B64B-6B14-79B33B138881}"/>
                    </a:ext>
                  </a:extLst>
                </p14:cNvPr>
                <p14:cNvContentPartPr/>
                <p14:nvPr/>
              </p14:nvContentPartPr>
              <p14:xfrm>
                <a:off x="6556287" y="3376833"/>
                <a:ext cx="360" cy="3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243900C0-BAD5-B64B-6B14-79B33B13888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551967" y="337251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207AD117-BF13-36F3-C9C4-6FB9FDD1291B}"/>
                    </a:ext>
                  </a:extLst>
                </p14:cNvPr>
                <p14:cNvContentPartPr/>
                <p14:nvPr/>
              </p14:nvContentPartPr>
              <p14:xfrm>
                <a:off x="6514527" y="3459633"/>
                <a:ext cx="3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207AD117-BF13-36F3-C9C4-6FB9FDD1291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478887" y="342399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A1ACB22F-7A95-DD5D-000B-1BB08037C985}"/>
                    </a:ext>
                  </a:extLst>
                </p14:cNvPr>
                <p14:cNvContentPartPr/>
                <p14:nvPr/>
              </p14:nvContentPartPr>
              <p14:xfrm>
                <a:off x="6483567" y="3636393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A1ACB22F-7A95-DD5D-000B-1BB08037C985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447567" y="360075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BE637B3C-8B52-7CD0-8284-3295E492B99F}"/>
                    </a:ext>
                  </a:extLst>
                </p14:cNvPr>
                <p14:cNvContentPartPr/>
                <p14:nvPr/>
              </p14:nvContentPartPr>
              <p14:xfrm>
                <a:off x="6410847" y="3771753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BE637B3C-8B52-7CD0-8284-3295E492B99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375207" y="373575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17FF1C54-CC20-C37D-2494-9B65A4A691B4}"/>
                    </a:ext>
                  </a:extLst>
                </p14:cNvPr>
                <p14:cNvContentPartPr/>
                <p14:nvPr/>
              </p14:nvContentPartPr>
              <p14:xfrm>
                <a:off x="6493647" y="3563673"/>
                <a:ext cx="360" cy="3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17FF1C54-CC20-C37D-2494-9B65A4A691B4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89327" y="355935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8409AF64-2A0F-64DE-8C2A-30027EB69122}"/>
                    </a:ext>
                  </a:extLst>
                </p14:cNvPr>
                <p14:cNvContentPartPr/>
                <p14:nvPr/>
              </p14:nvContentPartPr>
              <p14:xfrm>
                <a:off x="6493647" y="3522273"/>
                <a:ext cx="360" cy="36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8409AF64-2A0F-64DE-8C2A-30027EB69122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89327" y="351795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7F3B61E3-DE8B-B98B-4E41-74C8CA371F95}"/>
                    </a:ext>
                  </a:extLst>
                </p14:cNvPr>
                <p14:cNvContentPartPr/>
                <p14:nvPr/>
              </p14:nvContentPartPr>
              <p14:xfrm>
                <a:off x="6514527" y="3480513"/>
                <a:ext cx="360" cy="36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7F3B61E3-DE8B-B98B-4E41-74C8CA371F9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510207" y="347619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CD434F0B-08CE-8658-4898-7E5EAAA5E541}"/>
                    </a:ext>
                  </a:extLst>
                </p14:cNvPr>
                <p14:cNvContentPartPr/>
                <p14:nvPr/>
              </p14:nvContentPartPr>
              <p14:xfrm>
                <a:off x="6483567" y="3605433"/>
                <a:ext cx="360" cy="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CD434F0B-08CE-8658-4898-7E5EAAA5E54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79247" y="360111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0952ADC7-1015-1CD1-B601-35153386038A}"/>
                    </a:ext>
                  </a:extLst>
                </p14:cNvPr>
                <p14:cNvContentPartPr/>
                <p14:nvPr/>
              </p14:nvContentPartPr>
              <p14:xfrm>
                <a:off x="6441807" y="3740433"/>
                <a:ext cx="360" cy="36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0952ADC7-1015-1CD1-B601-35153386038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37487" y="373611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1C17F7DC-5C48-538A-3B54-471645466BB1}"/>
                    </a:ext>
                  </a:extLst>
                </p14:cNvPr>
                <p14:cNvContentPartPr/>
                <p14:nvPr/>
              </p14:nvContentPartPr>
              <p14:xfrm>
                <a:off x="6441807" y="3761313"/>
                <a:ext cx="360" cy="36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1C17F7DC-5C48-538A-3B54-471645466BB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37487" y="375699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FC2DADE7-724B-C40B-5B63-01628198B87E}"/>
                    </a:ext>
                  </a:extLst>
                </p14:cNvPr>
                <p14:cNvContentPartPr/>
                <p14:nvPr/>
              </p14:nvContentPartPr>
              <p14:xfrm>
                <a:off x="6421287" y="3688593"/>
                <a:ext cx="360" cy="36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FC2DADE7-724B-C40B-5B63-01628198B87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16967" y="368427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CC085294-9518-FEE8-B6D4-D0D383C78192}"/>
                    </a:ext>
                  </a:extLst>
                </p14:cNvPr>
                <p14:cNvContentPartPr/>
                <p14:nvPr/>
              </p14:nvContentPartPr>
              <p14:xfrm>
                <a:off x="6462687" y="3669873"/>
                <a:ext cx="360" cy="864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CC085294-9518-FEE8-B6D4-D0D383C78192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6458367" y="3665553"/>
                  <a:ext cx="9000" cy="1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146FE153-FB9D-DB29-DA0B-3D84D27983E3}"/>
                    </a:ext>
                  </a:extLst>
                </p14:cNvPr>
                <p14:cNvContentPartPr/>
                <p14:nvPr/>
              </p14:nvContentPartPr>
              <p14:xfrm>
                <a:off x="6462687" y="3522273"/>
                <a:ext cx="360" cy="36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146FE153-FB9D-DB29-DA0B-3D84D27983E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58367" y="351795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1CBB0915-B476-214D-6582-EFF1059F7800}"/>
                    </a:ext>
                  </a:extLst>
                </p14:cNvPr>
                <p14:cNvContentPartPr/>
                <p14:nvPr/>
              </p14:nvContentPartPr>
              <p14:xfrm>
                <a:off x="6733047" y="3729993"/>
                <a:ext cx="360" cy="1080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1CBB0915-B476-214D-6582-EFF1059F780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728727" y="3725673"/>
                  <a:ext cx="9000" cy="1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38F5AC1D-B5A2-91DC-B07A-A7299A4E0C20}"/>
                    </a:ext>
                  </a:extLst>
                </p14:cNvPr>
                <p14:cNvContentPartPr/>
                <p14:nvPr/>
              </p14:nvContentPartPr>
              <p14:xfrm>
                <a:off x="6743127" y="3684633"/>
                <a:ext cx="360" cy="46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38F5AC1D-B5A2-91DC-B07A-A7299A4E0C20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738807" y="3680313"/>
                  <a:ext cx="9000" cy="1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26747493-6AAA-8267-38FC-7CDC2DF3FA0B}"/>
                    </a:ext>
                  </a:extLst>
                </p14:cNvPr>
                <p14:cNvContentPartPr/>
                <p14:nvPr/>
              </p14:nvContentPartPr>
              <p14:xfrm>
                <a:off x="6795327" y="3605433"/>
                <a:ext cx="360" cy="36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26747493-6AAA-8267-38FC-7CDC2DF3FA0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91007" y="360111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60FE5931-7757-9A59-1C71-A311291DDE20}"/>
                    </a:ext>
                  </a:extLst>
                </p14:cNvPr>
                <p14:cNvContentPartPr/>
                <p14:nvPr/>
              </p14:nvContentPartPr>
              <p14:xfrm>
                <a:off x="6816207" y="3538833"/>
                <a:ext cx="360" cy="432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60FE5931-7757-9A59-1C71-A311291DDE20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6811887" y="3534513"/>
                  <a:ext cx="9000" cy="1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90BE15BE-1272-72C1-DE85-D6DC6D4919D8}"/>
                    </a:ext>
                  </a:extLst>
                </p14:cNvPr>
                <p14:cNvContentPartPr/>
                <p14:nvPr/>
              </p14:nvContentPartPr>
              <p14:xfrm>
                <a:off x="6826287" y="3491313"/>
                <a:ext cx="360" cy="3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90BE15BE-1272-72C1-DE85-D6DC6D4919D8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821967" y="348699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7A1B5478-695E-B217-EB72-26215CD7AA5E}"/>
                    </a:ext>
                  </a:extLst>
                </p14:cNvPr>
                <p14:cNvContentPartPr/>
                <p14:nvPr/>
              </p14:nvContentPartPr>
              <p14:xfrm>
                <a:off x="6847167" y="3386913"/>
                <a:ext cx="10800" cy="4212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7A1B5478-695E-B217-EB72-26215CD7AA5E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842847" y="3382593"/>
                  <a:ext cx="1944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D2091B80-6C0A-FC19-B5D0-C1E0080807E4}"/>
                    </a:ext>
                  </a:extLst>
                </p14:cNvPr>
                <p14:cNvContentPartPr/>
                <p14:nvPr/>
              </p14:nvContentPartPr>
              <p14:xfrm>
                <a:off x="6815847" y="3501393"/>
                <a:ext cx="10800" cy="36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D2091B80-6C0A-FC19-B5D0-C1E0080807E4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811527" y="3497073"/>
                  <a:ext cx="1944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63728ADE-17A4-E31A-AE8C-D04E1113432B}"/>
                    </a:ext>
                  </a:extLst>
                </p14:cNvPr>
                <p14:cNvContentPartPr/>
                <p14:nvPr/>
              </p14:nvContentPartPr>
              <p14:xfrm>
                <a:off x="6837087" y="3428673"/>
                <a:ext cx="360" cy="36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63728ADE-17A4-E31A-AE8C-D04E111343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832767" y="342435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ABD9933B-7AD2-447F-5862-A0170965B9F3}"/>
                    </a:ext>
                  </a:extLst>
                </p14:cNvPr>
                <p14:cNvContentPartPr/>
                <p14:nvPr/>
              </p14:nvContentPartPr>
              <p14:xfrm>
                <a:off x="6828807" y="3418593"/>
                <a:ext cx="8640" cy="6228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ABD9933B-7AD2-447F-5862-A0170965B9F3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6824487" y="3414273"/>
                  <a:ext cx="17280" cy="7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7D1E7A6A-0AD2-7620-FFFB-26665FCFE75A}"/>
                    </a:ext>
                  </a:extLst>
                </p14:cNvPr>
                <p14:cNvContentPartPr/>
                <p14:nvPr/>
              </p14:nvContentPartPr>
              <p14:xfrm>
                <a:off x="6805407" y="3501393"/>
                <a:ext cx="360" cy="3888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7D1E7A6A-0AD2-7620-FFFB-26665FCFE75A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6801087" y="3497073"/>
                  <a:ext cx="9000" cy="4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88EAA1CF-E51D-4094-1FA8-CA0B4A3C3F3E}"/>
                    </a:ext>
                  </a:extLst>
                </p14:cNvPr>
                <p14:cNvContentPartPr/>
                <p14:nvPr/>
              </p14:nvContentPartPr>
              <p14:xfrm>
                <a:off x="6739167" y="3678153"/>
                <a:ext cx="4320" cy="468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88EAA1CF-E51D-4094-1FA8-CA0B4A3C3F3E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6734847" y="3673833"/>
                  <a:ext cx="12960" cy="1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7FD619E1-101D-B99D-3628-60DE436E2B3F}"/>
                    </a:ext>
                  </a:extLst>
                </p14:cNvPr>
                <p14:cNvContentPartPr/>
                <p14:nvPr/>
              </p14:nvContentPartPr>
              <p14:xfrm>
                <a:off x="6708207" y="3782193"/>
                <a:ext cx="4320" cy="648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7FD619E1-101D-B99D-3628-60DE436E2B3F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6703887" y="3777873"/>
                  <a:ext cx="12960" cy="1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6EBA526E-E1E8-2C7A-6B07-8B88F3684B7A}"/>
                    </a:ext>
                  </a:extLst>
                </p14:cNvPr>
                <p14:cNvContentPartPr/>
                <p14:nvPr/>
              </p14:nvContentPartPr>
              <p14:xfrm>
                <a:off x="6669327" y="3792273"/>
                <a:ext cx="33120" cy="17568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6EBA526E-E1E8-2C7A-6B07-8B88F3684B7A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6665007" y="3787953"/>
                  <a:ext cx="4176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8C1DD984-5EE6-24A5-471B-58545DC1AF66}"/>
                    </a:ext>
                  </a:extLst>
                </p14:cNvPr>
                <p14:cNvContentPartPr/>
                <p14:nvPr/>
              </p14:nvContentPartPr>
              <p14:xfrm>
                <a:off x="6639447" y="3911793"/>
                <a:ext cx="36360" cy="8856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8C1DD984-5EE6-24A5-471B-58545DC1AF66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6635127" y="3907473"/>
                  <a:ext cx="45000" cy="9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61702B4E-3BDE-E845-7E8B-988434EBDDE4}"/>
                    </a:ext>
                  </a:extLst>
                </p14:cNvPr>
                <p14:cNvContentPartPr/>
                <p14:nvPr/>
              </p14:nvContentPartPr>
              <p14:xfrm>
                <a:off x="6702087" y="3680313"/>
                <a:ext cx="32400" cy="12312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61702B4E-3BDE-E845-7E8B-988434EBDDE4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697407" y="3675993"/>
                  <a:ext cx="41040" cy="13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3BDE7EDB-343E-39E6-5651-FC4CF01A04AB}"/>
                    </a:ext>
                  </a:extLst>
                </p14:cNvPr>
                <p14:cNvContentPartPr/>
                <p14:nvPr/>
              </p14:nvContentPartPr>
              <p14:xfrm>
                <a:off x="6733047" y="3543513"/>
                <a:ext cx="42120" cy="18972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3BDE7EDB-343E-39E6-5651-FC4CF01A04AB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6728727" y="3539193"/>
                  <a:ext cx="5076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247E218A-1478-942F-D070-068127AEF905}"/>
                    </a:ext>
                  </a:extLst>
                </p14:cNvPr>
                <p14:cNvContentPartPr/>
                <p14:nvPr/>
              </p14:nvContentPartPr>
              <p14:xfrm>
                <a:off x="6847167" y="3501393"/>
                <a:ext cx="360" cy="36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247E218A-1478-942F-D070-068127AEF90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842847" y="3497073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33EA92D6-A701-4B82-78C1-998161A70AA4}"/>
                    </a:ext>
                  </a:extLst>
                </p14:cNvPr>
                <p14:cNvContentPartPr/>
                <p14:nvPr/>
              </p14:nvContentPartPr>
              <p14:xfrm>
                <a:off x="6747087" y="3529473"/>
                <a:ext cx="61560" cy="16164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33EA92D6-A701-4B82-78C1-998161A70AA4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6742767" y="3525153"/>
                  <a:ext cx="70200" cy="170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88" name="Ink 87">
                <a:extLst>
                  <a:ext uri="{FF2B5EF4-FFF2-40B4-BE49-F238E27FC236}">
                    <a16:creationId xmlns:a16="http://schemas.microsoft.com/office/drawing/2014/main" id="{A1594C73-98C7-E95E-E456-D0CBEC17473E}"/>
                  </a:ext>
                </a:extLst>
              </p14:cNvPr>
              <p14:cNvContentPartPr/>
              <p14:nvPr/>
            </p14:nvContentPartPr>
            <p14:xfrm>
              <a:off x="6476727" y="3419673"/>
              <a:ext cx="59040" cy="244440"/>
            </p14:xfrm>
          </p:contentPart>
        </mc:Choice>
        <mc:Fallback xmlns="">
          <p:pic>
            <p:nvPicPr>
              <p:cNvPr id="88" name="Ink 87">
                <a:extLst>
                  <a:ext uri="{FF2B5EF4-FFF2-40B4-BE49-F238E27FC236}">
                    <a16:creationId xmlns:a16="http://schemas.microsoft.com/office/drawing/2014/main" id="{A1594C73-98C7-E95E-E456-D0CBEC17473E}"/>
                  </a:ext>
                </a:extLst>
              </p:cNvPr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6472407" y="3415353"/>
                <a:ext cx="67680" cy="25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89" name="Ink 88">
                <a:extLst>
                  <a:ext uri="{FF2B5EF4-FFF2-40B4-BE49-F238E27FC236}">
                    <a16:creationId xmlns:a16="http://schemas.microsoft.com/office/drawing/2014/main" id="{15F0A25C-D5C9-E657-6DFB-E7E64622FE76}"/>
                  </a:ext>
                </a:extLst>
              </p14:cNvPr>
              <p14:cNvContentPartPr/>
              <p14:nvPr/>
            </p14:nvContentPartPr>
            <p14:xfrm>
              <a:off x="6525327" y="3393393"/>
              <a:ext cx="4320" cy="4680"/>
            </p14:xfrm>
          </p:contentPart>
        </mc:Choice>
        <mc:Fallback xmlns="">
          <p:pic>
            <p:nvPicPr>
              <p:cNvPr id="89" name="Ink 88">
                <a:extLst>
                  <a:ext uri="{FF2B5EF4-FFF2-40B4-BE49-F238E27FC236}">
                    <a16:creationId xmlns:a16="http://schemas.microsoft.com/office/drawing/2014/main" id="{15F0A25C-D5C9-E657-6DFB-E7E64622FE76}"/>
                  </a:ext>
                </a:extLst>
              </p:cNvPr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6521007" y="3389073"/>
                <a:ext cx="12960" cy="1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103" name="Ink 102">
                <a:extLst>
                  <a:ext uri="{FF2B5EF4-FFF2-40B4-BE49-F238E27FC236}">
                    <a16:creationId xmlns:a16="http://schemas.microsoft.com/office/drawing/2014/main" id="{90C7B095-C002-FF6D-A66D-20B4A4F8E3A4}"/>
                  </a:ext>
                </a:extLst>
              </p14:cNvPr>
              <p14:cNvContentPartPr/>
              <p14:nvPr/>
            </p14:nvContentPartPr>
            <p14:xfrm>
              <a:off x="6473487" y="3231033"/>
              <a:ext cx="360" cy="360"/>
            </p14:xfrm>
          </p:contentPart>
        </mc:Choice>
        <mc:Fallback xmlns="">
          <p:pic>
            <p:nvPicPr>
              <p:cNvPr id="103" name="Ink 102">
                <a:extLst>
                  <a:ext uri="{FF2B5EF4-FFF2-40B4-BE49-F238E27FC236}">
                    <a16:creationId xmlns:a16="http://schemas.microsoft.com/office/drawing/2014/main" id="{90C7B095-C002-FF6D-A66D-20B4A4F8E3A4}"/>
                  </a:ext>
                </a:extLst>
              </p:cNvPr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6464487" y="322239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104" name="Ink 103">
                <a:extLst>
                  <a:ext uri="{FF2B5EF4-FFF2-40B4-BE49-F238E27FC236}">
                    <a16:creationId xmlns:a16="http://schemas.microsoft.com/office/drawing/2014/main" id="{BE259FAF-38EB-8C41-40F5-E01F4445D1C2}"/>
                  </a:ext>
                </a:extLst>
              </p14:cNvPr>
              <p14:cNvContentPartPr/>
              <p14:nvPr/>
            </p14:nvContentPartPr>
            <p14:xfrm>
              <a:off x="6473487" y="3231033"/>
              <a:ext cx="360" cy="360"/>
            </p14:xfrm>
          </p:contentPart>
        </mc:Choice>
        <mc:Fallback xmlns="">
          <p:pic>
            <p:nvPicPr>
              <p:cNvPr id="104" name="Ink 103">
                <a:extLst>
                  <a:ext uri="{FF2B5EF4-FFF2-40B4-BE49-F238E27FC236}">
                    <a16:creationId xmlns:a16="http://schemas.microsoft.com/office/drawing/2014/main" id="{BE259FAF-38EB-8C41-40F5-E01F4445D1C2}"/>
                  </a:ext>
                </a:extLst>
              </p:cNvPr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6455487" y="3213393"/>
                <a:ext cx="36000" cy="3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9" name="Group 108">
            <a:extLst>
              <a:ext uri="{FF2B5EF4-FFF2-40B4-BE49-F238E27FC236}">
                <a16:creationId xmlns:a16="http://schemas.microsoft.com/office/drawing/2014/main" id="{426130B2-99B9-B281-2D9E-60E76553953B}"/>
              </a:ext>
            </a:extLst>
          </p:cNvPr>
          <p:cNvGrpSpPr/>
          <p:nvPr/>
        </p:nvGrpSpPr>
        <p:grpSpPr>
          <a:xfrm>
            <a:off x="6473487" y="3231033"/>
            <a:ext cx="20520" cy="21240"/>
            <a:chOff x="6473487" y="3231033"/>
            <a:chExt cx="20520" cy="21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5795BC37-77F6-F6D1-83E7-FA490FDEAF9B}"/>
                    </a:ext>
                  </a:extLst>
                </p14:cNvPr>
                <p14:cNvContentPartPr/>
                <p14:nvPr/>
              </p14:nvContentPartPr>
              <p14:xfrm>
                <a:off x="6493647" y="3231033"/>
                <a:ext cx="360" cy="36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5795BC37-77F6-F6D1-83E7-FA490FDEAF9B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458007" y="319539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11905AEE-7653-C667-3D48-C4D69E6E6B7F}"/>
                    </a:ext>
                  </a:extLst>
                </p14:cNvPr>
                <p14:cNvContentPartPr/>
                <p14:nvPr/>
              </p14:nvContentPartPr>
              <p14:xfrm>
                <a:off x="6483567" y="3231033"/>
                <a:ext cx="360" cy="36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11905AEE-7653-C667-3D48-C4D69E6E6B7F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447567" y="3195393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EF151B53-AA68-ECB5-B445-4BACC0678D3E}"/>
                    </a:ext>
                  </a:extLst>
                </p14:cNvPr>
                <p14:cNvContentPartPr/>
                <p14:nvPr/>
              </p14:nvContentPartPr>
              <p14:xfrm>
                <a:off x="6473487" y="3251913"/>
                <a:ext cx="360" cy="3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EF151B53-AA68-ECB5-B445-4BACC0678D3E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6410487" y="318927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10" name="Isosceles Triangle 109">
            <a:extLst>
              <a:ext uri="{FF2B5EF4-FFF2-40B4-BE49-F238E27FC236}">
                <a16:creationId xmlns:a16="http://schemas.microsoft.com/office/drawing/2014/main" id="{ED8DDC0B-3690-78BF-4524-63DDA9B49830}"/>
              </a:ext>
            </a:extLst>
          </p:cNvPr>
          <p:cNvSpPr/>
          <p:nvPr/>
        </p:nvSpPr>
        <p:spPr>
          <a:xfrm rot="10398838">
            <a:off x="5964680" y="3025100"/>
            <a:ext cx="302951" cy="299185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F7BC0C76-9314-D77A-8AFD-CD8A65D4A8C8}"/>
              </a:ext>
            </a:extLst>
          </p:cNvPr>
          <p:cNvSpPr/>
          <p:nvPr/>
        </p:nvSpPr>
        <p:spPr>
          <a:xfrm rot="21193336">
            <a:off x="6018059" y="3270431"/>
            <a:ext cx="248187" cy="2700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112" name="Ink 111">
                <a:extLst>
                  <a:ext uri="{FF2B5EF4-FFF2-40B4-BE49-F238E27FC236}">
                    <a16:creationId xmlns:a16="http://schemas.microsoft.com/office/drawing/2014/main" id="{E804D63E-735E-87DB-FB4E-04D2ED31D94B}"/>
                  </a:ext>
                </a:extLst>
              </p14:cNvPr>
              <p14:cNvContentPartPr/>
              <p14:nvPr/>
            </p14:nvContentPartPr>
            <p14:xfrm>
              <a:off x="5585364" y="2893459"/>
              <a:ext cx="263520" cy="116280"/>
            </p14:xfrm>
          </p:contentPart>
        </mc:Choice>
        <mc:Fallback xmlns="">
          <p:pic>
            <p:nvPicPr>
              <p:cNvPr id="112" name="Ink 111">
                <a:extLst>
                  <a:ext uri="{FF2B5EF4-FFF2-40B4-BE49-F238E27FC236}">
                    <a16:creationId xmlns:a16="http://schemas.microsoft.com/office/drawing/2014/main" id="{E804D63E-735E-87DB-FB4E-04D2ED31D94B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5567724" y="2875459"/>
                <a:ext cx="299160" cy="15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116" name="Ink 115">
                <a:extLst>
                  <a:ext uri="{FF2B5EF4-FFF2-40B4-BE49-F238E27FC236}">
                    <a16:creationId xmlns:a16="http://schemas.microsoft.com/office/drawing/2014/main" id="{FB926861-18F7-8290-88F1-EE4C9F7F12F1}"/>
                  </a:ext>
                </a:extLst>
              </p14:cNvPr>
              <p14:cNvContentPartPr/>
              <p14:nvPr/>
            </p14:nvContentPartPr>
            <p14:xfrm>
              <a:off x="5858607" y="3344433"/>
              <a:ext cx="185400" cy="126000"/>
            </p14:xfrm>
          </p:contentPart>
        </mc:Choice>
        <mc:Fallback xmlns="">
          <p:pic>
            <p:nvPicPr>
              <p:cNvPr id="116" name="Ink 115">
                <a:extLst>
                  <a:ext uri="{FF2B5EF4-FFF2-40B4-BE49-F238E27FC236}">
                    <a16:creationId xmlns:a16="http://schemas.microsoft.com/office/drawing/2014/main" id="{FB926861-18F7-8290-88F1-EE4C9F7F12F1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5840607" y="3326793"/>
                <a:ext cx="221040" cy="16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121" name="Ink 120">
                <a:extLst>
                  <a:ext uri="{FF2B5EF4-FFF2-40B4-BE49-F238E27FC236}">
                    <a16:creationId xmlns:a16="http://schemas.microsoft.com/office/drawing/2014/main" id="{91AEF752-FECC-FFB5-E5F0-855DB14D9231}"/>
                  </a:ext>
                </a:extLst>
              </p14:cNvPr>
              <p14:cNvContentPartPr/>
              <p14:nvPr/>
            </p14:nvContentPartPr>
            <p14:xfrm>
              <a:off x="6215727" y="3303393"/>
              <a:ext cx="201960" cy="63720"/>
            </p14:xfrm>
          </p:contentPart>
        </mc:Choice>
        <mc:Fallback xmlns="">
          <p:pic>
            <p:nvPicPr>
              <p:cNvPr id="121" name="Ink 120">
                <a:extLst>
                  <a:ext uri="{FF2B5EF4-FFF2-40B4-BE49-F238E27FC236}">
                    <a16:creationId xmlns:a16="http://schemas.microsoft.com/office/drawing/2014/main" id="{91AEF752-FECC-FFB5-E5F0-855DB14D9231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6198087" y="3285393"/>
                <a:ext cx="237600" cy="9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122" name="Ink 121">
                <a:extLst>
                  <a:ext uri="{FF2B5EF4-FFF2-40B4-BE49-F238E27FC236}">
                    <a16:creationId xmlns:a16="http://schemas.microsoft.com/office/drawing/2014/main" id="{AB7EAEA6-0599-76FE-B04B-C0A26F98D1BD}"/>
                  </a:ext>
                </a:extLst>
              </p14:cNvPr>
              <p14:cNvContentPartPr/>
              <p14:nvPr/>
            </p14:nvContentPartPr>
            <p14:xfrm>
              <a:off x="6186567" y="3110073"/>
              <a:ext cx="203760" cy="142920"/>
            </p14:xfrm>
          </p:contentPart>
        </mc:Choice>
        <mc:Fallback xmlns="">
          <p:pic>
            <p:nvPicPr>
              <p:cNvPr id="122" name="Ink 121">
                <a:extLst>
                  <a:ext uri="{FF2B5EF4-FFF2-40B4-BE49-F238E27FC236}">
                    <a16:creationId xmlns:a16="http://schemas.microsoft.com/office/drawing/2014/main" id="{AB7EAEA6-0599-76FE-B04B-C0A26F98D1BD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6168567" y="3092073"/>
                <a:ext cx="239400" cy="178560"/>
              </a:xfrm>
              <a:prstGeom prst="rect">
                <a:avLst/>
              </a:prstGeom>
            </p:spPr>
          </p:pic>
        </mc:Fallback>
      </mc:AlternateContent>
      <p:grpSp>
        <p:nvGrpSpPr>
          <p:cNvPr id="124" name="Group 123">
            <a:extLst>
              <a:ext uri="{FF2B5EF4-FFF2-40B4-BE49-F238E27FC236}">
                <a16:creationId xmlns:a16="http://schemas.microsoft.com/office/drawing/2014/main" id="{6FE12BAD-B68D-3CA2-644A-D24EB3A6FBE0}"/>
              </a:ext>
            </a:extLst>
          </p:cNvPr>
          <p:cNvGrpSpPr/>
          <p:nvPr/>
        </p:nvGrpSpPr>
        <p:grpSpPr>
          <a:xfrm>
            <a:off x="5808207" y="3199713"/>
            <a:ext cx="267480" cy="96480"/>
            <a:chOff x="5808207" y="3199713"/>
            <a:chExt cx="267480" cy="96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DD120AEC-FCE1-FDC9-A90C-BB6FD4791FC7}"/>
                    </a:ext>
                  </a:extLst>
                </p14:cNvPr>
                <p14:cNvContentPartPr/>
                <p14:nvPr/>
              </p14:nvContentPartPr>
              <p14:xfrm>
                <a:off x="5828727" y="3199713"/>
                <a:ext cx="178200" cy="5364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DD120AEC-FCE1-FDC9-A90C-BB6FD4791FC7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5811087" y="3181713"/>
                  <a:ext cx="213840" cy="8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2B4846ED-E8D2-3C50-8E5A-95C2D1C176E5}"/>
                    </a:ext>
                  </a:extLst>
                </p14:cNvPr>
                <p14:cNvContentPartPr/>
                <p14:nvPr/>
              </p14:nvContentPartPr>
              <p14:xfrm>
                <a:off x="5808207" y="3258753"/>
                <a:ext cx="71280" cy="1440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2B4846ED-E8D2-3C50-8E5A-95C2D1C176E5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5790207" y="3241113"/>
                  <a:ext cx="10692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5238CCEA-442A-81E3-05D5-12E9FE221C27}"/>
                    </a:ext>
                  </a:extLst>
                </p14:cNvPr>
                <p14:cNvContentPartPr/>
                <p14:nvPr/>
              </p14:nvContentPartPr>
              <p14:xfrm>
                <a:off x="5808207" y="3229593"/>
                <a:ext cx="267480" cy="6660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5238CCEA-442A-81E3-05D5-12E9FE221C27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5790207" y="3211953"/>
                  <a:ext cx="303120" cy="102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127" name="Ink 126">
                <a:extLst>
                  <a:ext uri="{FF2B5EF4-FFF2-40B4-BE49-F238E27FC236}">
                    <a16:creationId xmlns:a16="http://schemas.microsoft.com/office/drawing/2014/main" id="{E92D3442-E9F8-425C-C8DE-137CDA4BDF22}"/>
                  </a:ext>
                </a:extLst>
              </p14:cNvPr>
              <p14:cNvContentPartPr/>
              <p14:nvPr/>
            </p14:nvContentPartPr>
            <p14:xfrm>
              <a:off x="5809287" y="3262713"/>
              <a:ext cx="560160" cy="73800"/>
            </p14:xfrm>
          </p:contentPart>
        </mc:Choice>
        <mc:Fallback xmlns="">
          <p:pic>
            <p:nvPicPr>
              <p:cNvPr id="127" name="Ink 126">
                <a:extLst>
                  <a:ext uri="{FF2B5EF4-FFF2-40B4-BE49-F238E27FC236}">
                    <a16:creationId xmlns:a16="http://schemas.microsoft.com/office/drawing/2014/main" id="{E92D3442-E9F8-425C-C8DE-137CDA4BDF22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5791647" y="3244713"/>
                <a:ext cx="595800" cy="1094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CD924B2-CD01-6957-231F-A6B817A4D059}"/>
              </a:ext>
            </a:extLst>
          </p:cNvPr>
          <p:cNvGrpSpPr/>
          <p:nvPr/>
        </p:nvGrpSpPr>
        <p:grpSpPr>
          <a:xfrm>
            <a:off x="6577167" y="3200073"/>
            <a:ext cx="62640" cy="63000"/>
            <a:chOff x="6577167" y="3200073"/>
            <a:chExt cx="62640" cy="63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0CF1C745-BF7D-4561-5B16-8DBCDEF4A2A9}"/>
                    </a:ext>
                  </a:extLst>
                </p14:cNvPr>
                <p14:cNvContentPartPr/>
                <p14:nvPr/>
              </p14:nvContentPartPr>
              <p14:xfrm>
                <a:off x="6608487" y="3220953"/>
                <a:ext cx="360" cy="360"/>
              </p14:xfrm>
            </p:contentPart>
          </mc:Choice>
          <mc:Fallback xmlns=""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0CF1C745-BF7D-4561-5B16-8DBCDEF4A2A9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6590487" y="3203313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55976B70-C57D-0F61-A27F-6B04A72808DC}"/>
                    </a:ext>
                  </a:extLst>
                </p14:cNvPr>
                <p14:cNvContentPartPr/>
                <p14:nvPr/>
              </p14:nvContentPartPr>
              <p14:xfrm>
                <a:off x="6618567" y="3220953"/>
                <a:ext cx="360" cy="360"/>
              </p14:xfrm>
            </p:contentPart>
          </mc:Choice>
          <mc:Fallback xmlns=""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55976B70-C57D-0F61-A27F-6B04A72808DC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6600927" y="3203313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52CF36E6-A86E-F3FC-547E-46F013B438D2}"/>
                    </a:ext>
                  </a:extLst>
                </p14:cNvPr>
                <p14:cNvContentPartPr/>
                <p14:nvPr/>
              </p14:nvContentPartPr>
              <p14:xfrm>
                <a:off x="6608487" y="3241833"/>
                <a:ext cx="360" cy="360"/>
              </p14:xfrm>
            </p:contentPart>
          </mc:Choice>
          <mc:Fallback xmlns=""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52CF36E6-A86E-F3FC-547E-46F013B438D2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6590487" y="3223833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1DF86809-02DB-CCA5-B1C4-07BBCF1D74A8}"/>
                    </a:ext>
                  </a:extLst>
                </p14:cNvPr>
                <p14:cNvContentPartPr/>
                <p14:nvPr/>
              </p14:nvContentPartPr>
              <p14:xfrm>
                <a:off x="6577167" y="3231033"/>
                <a:ext cx="360" cy="360"/>
              </p14:xfrm>
            </p:contentPart>
          </mc:Choice>
          <mc:Fallback xmlns=""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1DF86809-02DB-CCA5-B1C4-07BBCF1D74A8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6559167" y="3213393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DED89A81-7369-E16F-83A5-380D15A4B204}"/>
                    </a:ext>
                  </a:extLst>
                </p14:cNvPr>
                <p14:cNvContentPartPr/>
                <p14:nvPr/>
              </p14:nvContentPartPr>
              <p14:xfrm>
                <a:off x="6629007" y="3231033"/>
                <a:ext cx="360" cy="360"/>
              </p14:xfrm>
            </p:contentPart>
          </mc:Choice>
          <mc:Fallback xmlns=""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DED89A81-7369-E16F-83A5-380D15A4B204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6611007" y="3213393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D07AB7F7-7CA9-8B51-6F53-7C42AFDA9D95}"/>
                    </a:ext>
                  </a:extLst>
                </p14:cNvPr>
                <p14:cNvContentPartPr/>
                <p14:nvPr/>
              </p14:nvContentPartPr>
              <p14:xfrm>
                <a:off x="6639447" y="3262713"/>
                <a:ext cx="360" cy="360"/>
              </p14:xfrm>
            </p:contentPart>
          </mc:Choice>
          <mc:Fallback xmlns=""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D07AB7F7-7CA9-8B51-6F53-7C42AFDA9D95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6621807" y="3244713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BD370162-C00A-FD12-2C63-D2EA5BF19293}"/>
                    </a:ext>
                  </a:extLst>
                </p14:cNvPr>
                <p14:cNvContentPartPr/>
                <p14:nvPr/>
              </p14:nvContentPartPr>
              <p14:xfrm>
                <a:off x="6587607" y="3262713"/>
                <a:ext cx="360" cy="360"/>
              </p14:xfrm>
            </p:contentPart>
          </mc:Choice>
          <mc:Fallback xmlns=""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BD370162-C00A-FD12-2C63-D2EA5BF19293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6569967" y="3244713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756634EC-2808-0756-246B-5918AE897916}"/>
                    </a:ext>
                  </a:extLst>
                </p14:cNvPr>
                <p14:cNvContentPartPr/>
                <p14:nvPr/>
              </p14:nvContentPartPr>
              <p14:xfrm>
                <a:off x="6587607" y="3200073"/>
                <a:ext cx="360" cy="360"/>
              </p14:xfrm>
            </p:contentPart>
          </mc:Choice>
          <mc:Fallback xmlns=""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756634EC-2808-0756-246B-5918AE897916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6569967" y="3182433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0">
            <p14:nvContentPartPr>
              <p14:cNvPr id="147" name="Ink 146">
                <a:extLst>
                  <a:ext uri="{FF2B5EF4-FFF2-40B4-BE49-F238E27FC236}">
                    <a16:creationId xmlns:a16="http://schemas.microsoft.com/office/drawing/2014/main" id="{6F8101B7-D5EB-DD33-91C3-2158138690E4}"/>
                  </a:ext>
                </a:extLst>
              </p14:cNvPr>
              <p14:cNvContentPartPr/>
              <p14:nvPr/>
            </p14:nvContentPartPr>
            <p14:xfrm>
              <a:off x="6618567" y="3345513"/>
              <a:ext cx="360" cy="360"/>
            </p14:xfrm>
          </p:contentPart>
        </mc:Choice>
        <mc:Fallback xmlns="">
          <p:pic>
            <p:nvPicPr>
              <p:cNvPr id="147" name="Ink 146">
                <a:extLst>
                  <a:ext uri="{FF2B5EF4-FFF2-40B4-BE49-F238E27FC236}">
                    <a16:creationId xmlns:a16="http://schemas.microsoft.com/office/drawing/2014/main" id="{6F8101B7-D5EB-DD33-91C3-2158138690E4}"/>
                  </a:ext>
                </a:extLst>
              </p:cNvPr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6600927" y="3327513"/>
                <a:ext cx="36000" cy="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8242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75160F-AB12-C8A4-0DEF-EC73296FCC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11504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F085625C-9CF6-25D6-6D35-5EF72F51FB8D}"/>
                  </a:ext>
                </a:extLst>
              </p14:cNvPr>
              <p14:cNvContentPartPr/>
              <p14:nvPr/>
            </p14:nvContentPartPr>
            <p14:xfrm>
              <a:off x="5105070" y="2771190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F085625C-9CF6-25D6-6D35-5EF72F51FB8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96430" y="276255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C8FB71D-E89D-ACFE-C686-C6553397AC79}"/>
                  </a:ext>
                </a:extLst>
              </p14:cNvPr>
              <p14:cNvContentPartPr/>
              <p14:nvPr/>
            </p14:nvContentPartPr>
            <p14:xfrm>
              <a:off x="5066910" y="2761830"/>
              <a:ext cx="360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C8FB71D-E89D-ACFE-C686-C6553397AC7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58270" y="2753190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Graphic 7" descr="Modern architecture with solid fill">
            <a:extLst>
              <a:ext uri="{FF2B5EF4-FFF2-40B4-BE49-F238E27FC236}">
                <a16:creationId xmlns:a16="http://schemas.microsoft.com/office/drawing/2014/main" id="{3D38AE12-580B-5E2E-FF73-92C1FD5C4C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76410" y="2228460"/>
            <a:ext cx="2000640" cy="2000640"/>
          </a:xfrm>
          <a:prstGeom prst="rect">
            <a:avLst/>
          </a:prstGeom>
        </p:spPr>
      </p:pic>
      <p:sp>
        <p:nvSpPr>
          <p:cNvPr id="10" name="Cylinder 9">
            <a:extLst>
              <a:ext uri="{FF2B5EF4-FFF2-40B4-BE49-F238E27FC236}">
                <a16:creationId xmlns:a16="http://schemas.microsoft.com/office/drawing/2014/main" id="{629975CF-ABB9-5050-B2A6-AA489C1BDB02}"/>
              </a:ext>
            </a:extLst>
          </p:cNvPr>
          <p:cNvSpPr/>
          <p:nvPr/>
        </p:nvSpPr>
        <p:spPr>
          <a:xfrm rot="2105378">
            <a:off x="4185805" y="2449449"/>
            <a:ext cx="406977" cy="1216152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B97208FB-FC5F-4B72-C061-15F82D25263E}"/>
                  </a:ext>
                </a:extLst>
              </p14:cNvPr>
              <p14:cNvContentPartPr/>
              <p14:nvPr/>
            </p14:nvContentPartPr>
            <p14:xfrm>
              <a:off x="4572630" y="3876750"/>
              <a:ext cx="446760" cy="1080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B97208FB-FC5F-4B72-C061-15F82D25263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63630" y="3867750"/>
                <a:ext cx="464400" cy="2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860EF73A-E8DA-48FC-95B8-8862A157A2D2}"/>
                  </a:ext>
                </a:extLst>
              </p14:cNvPr>
              <p14:cNvContentPartPr/>
              <p14:nvPr/>
            </p14:nvContentPartPr>
            <p14:xfrm>
              <a:off x="4580910" y="3096630"/>
              <a:ext cx="360" cy="7707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860EF73A-E8DA-48FC-95B8-8862A157A2D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72270" y="3087630"/>
                <a:ext cx="18000" cy="78840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F2D97FCF-7CEF-2B62-2C7D-6005716845F0}"/>
              </a:ext>
            </a:extLst>
          </p:cNvPr>
          <p:cNvGrpSpPr/>
          <p:nvPr/>
        </p:nvGrpSpPr>
        <p:grpSpPr>
          <a:xfrm>
            <a:off x="6535407" y="5247033"/>
            <a:ext cx="52560" cy="52560"/>
            <a:chOff x="6535407" y="5247033"/>
            <a:chExt cx="52560" cy="52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2E631F25-01D9-C729-3156-903A6516F6C4}"/>
                    </a:ext>
                  </a:extLst>
                </p14:cNvPr>
                <p14:cNvContentPartPr/>
                <p14:nvPr/>
              </p14:nvContentPartPr>
              <p14:xfrm>
                <a:off x="6577167" y="5278353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2E631F25-01D9-C729-3156-903A6516F6C4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514167" y="521571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F04AB590-6CC9-FFF8-ABF8-8B51AD7867D9}"/>
                    </a:ext>
                  </a:extLst>
                </p14:cNvPr>
                <p14:cNvContentPartPr/>
                <p14:nvPr/>
              </p14:nvContentPartPr>
              <p14:xfrm>
                <a:off x="6587607" y="5299233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F04AB590-6CC9-FFF8-ABF8-8B51AD7867D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524967" y="523659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A9FFD391-D608-25BE-C533-8DC6D182D656}"/>
                    </a:ext>
                  </a:extLst>
                </p14:cNvPr>
                <p14:cNvContentPartPr/>
                <p14:nvPr/>
              </p14:nvContentPartPr>
              <p14:xfrm>
                <a:off x="6535407" y="5247033"/>
                <a:ext cx="360" cy="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A9FFD391-D608-25BE-C533-8DC6D182D65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472407" y="5184393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25DA3C7A-12FC-A070-404C-C3D601D8C327}"/>
                  </a:ext>
                </a:extLst>
              </p14:cNvPr>
              <p14:cNvContentPartPr/>
              <p14:nvPr/>
            </p14:nvContentPartPr>
            <p14:xfrm>
              <a:off x="6493647" y="5309673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25DA3C7A-12FC-A070-404C-C3D601D8C327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485007" y="530067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CBD37845-703B-BDFF-2910-B1D3292E0715}"/>
                  </a:ext>
                </a:extLst>
              </p14:cNvPr>
              <p14:cNvContentPartPr/>
              <p14:nvPr/>
            </p14:nvContentPartPr>
            <p14:xfrm>
              <a:off x="6493647" y="5309673"/>
              <a:ext cx="36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CBD37845-703B-BDFF-2910-B1D3292E0715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476007" y="5291673"/>
                <a:ext cx="36000" cy="3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6154EF62-9118-BB76-6ABB-F421C8584989}"/>
              </a:ext>
            </a:extLst>
          </p:cNvPr>
          <p:cNvGrpSpPr/>
          <p:nvPr/>
        </p:nvGrpSpPr>
        <p:grpSpPr>
          <a:xfrm>
            <a:off x="3632800" y="830107"/>
            <a:ext cx="796680" cy="1183680"/>
            <a:chOff x="3632800" y="830107"/>
            <a:chExt cx="796680" cy="1183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3DA0E69A-06DB-9E62-BC6B-33573F5B6B18}"/>
                    </a:ext>
                  </a:extLst>
                </p14:cNvPr>
                <p14:cNvContentPartPr/>
                <p14:nvPr/>
              </p14:nvContentPartPr>
              <p14:xfrm>
                <a:off x="4080640" y="830107"/>
                <a:ext cx="348840" cy="65520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3DA0E69A-06DB-9E62-BC6B-33573F5B6B1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076320" y="825787"/>
                  <a:ext cx="357480" cy="66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EBE03A0F-EA68-ABAB-54E1-1249E39B4D4D}"/>
                    </a:ext>
                  </a:extLst>
                </p14:cNvPr>
                <p14:cNvContentPartPr/>
                <p14:nvPr/>
              </p14:nvContentPartPr>
              <p14:xfrm>
                <a:off x="3632800" y="1722187"/>
                <a:ext cx="570240" cy="29160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EBE03A0F-EA68-ABAB-54E1-1249E39B4D4D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28480" y="1717867"/>
                  <a:ext cx="578880" cy="300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5E079F1F-E1DD-F200-A4B1-86E4D2E018CC}"/>
                  </a:ext>
                </a:extLst>
              </p14:cNvPr>
              <p14:cNvContentPartPr/>
              <p14:nvPr/>
            </p14:nvContentPartPr>
            <p14:xfrm>
              <a:off x="2901280" y="2587987"/>
              <a:ext cx="462600" cy="2480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E079F1F-E1DD-F200-A4B1-86E4D2E018CC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896960" y="2583667"/>
                <a:ext cx="471240" cy="25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6DD3768E-F05E-D9EB-E123-569364B60304}"/>
                  </a:ext>
                </a:extLst>
              </p14:cNvPr>
              <p14:cNvContentPartPr/>
              <p14:nvPr/>
            </p14:nvContentPartPr>
            <p14:xfrm>
              <a:off x="1536520" y="3587347"/>
              <a:ext cx="694800" cy="6264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6DD3768E-F05E-D9EB-E123-569364B60304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532200" y="3583027"/>
                <a:ext cx="703440" cy="7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C9E9D9EA-A0B1-BEB3-A488-44674E08F47B}"/>
                  </a:ext>
                </a:extLst>
              </p14:cNvPr>
              <p14:cNvContentPartPr/>
              <p14:nvPr/>
            </p14:nvContentPartPr>
            <p14:xfrm>
              <a:off x="1325920" y="4474027"/>
              <a:ext cx="687240" cy="5616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C9E9D9EA-A0B1-BEB3-A488-44674E08F47B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321600" y="4469707"/>
                <a:ext cx="695880" cy="6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D745FE35-A79D-2268-8E3B-695076808BC9}"/>
                  </a:ext>
                </a:extLst>
              </p14:cNvPr>
              <p14:cNvContentPartPr/>
              <p14:nvPr/>
            </p14:nvContentPartPr>
            <p14:xfrm>
              <a:off x="1746760" y="4839787"/>
              <a:ext cx="484920" cy="8748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D745FE35-A79D-2268-8E3B-695076808BC9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742440" y="4835467"/>
                <a:ext cx="493560" cy="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2E0185AB-85A5-DC74-CCCF-57F373524E43}"/>
                  </a:ext>
                </a:extLst>
              </p14:cNvPr>
              <p14:cNvContentPartPr/>
              <p14:nvPr/>
            </p14:nvContentPartPr>
            <p14:xfrm>
              <a:off x="2299720" y="5231827"/>
              <a:ext cx="418320" cy="32112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2E0185AB-85A5-DC74-CCCF-57F373524E43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295400" y="5227507"/>
                <a:ext cx="426960" cy="32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0A17322D-94AB-28D6-7B33-53468777044C}"/>
                  </a:ext>
                </a:extLst>
              </p14:cNvPr>
              <p14:cNvContentPartPr/>
              <p14:nvPr/>
            </p14:nvContentPartPr>
            <p14:xfrm>
              <a:off x="4656640" y="5511547"/>
              <a:ext cx="250920" cy="368640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0A17322D-94AB-28D6-7B33-53468777044C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652320" y="5507227"/>
                <a:ext cx="259560" cy="37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82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602D6E-6165-22D7-A126-7A9F0934C8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32"/>
            <a:ext cx="12192000" cy="6115049"/>
          </a:xfrm>
          <a:prstGeom prst="rect">
            <a:avLst/>
          </a:prstGeom>
        </p:spPr>
      </p:pic>
      <p:sp>
        <p:nvSpPr>
          <p:cNvPr id="3" name="Cylinder 2">
            <a:extLst>
              <a:ext uri="{FF2B5EF4-FFF2-40B4-BE49-F238E27FC236}">
                <a16:creationId xmlns:a16="http://schemas.microsoft.com/office/drawing/2014/main" id="{6639F22E-C34B-7DB6-238B-FBF9FC2F072D}"/>
              </a:ext>
            </a:extLst>
          </p:cNvPr>
          <p:cNvSpPr/>
          <p:nvPr/>
        </p:nvSpPr>
        <p:spPr>
          <a:xfrm rot="2105378">
            <a:off x="4185805" y="2449449"/>
            <a:ext cx="406977" cy="1216152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A40453F3-70C7-B5E6-9ED2-401911AA6A1E}"/>
                  </a:ext>
                </a:extLst>
              </p14:cNvPr>
              <p14:cNvContentPartPr/>
              <p14:nvPr/>
            </p14:nvContentPartPr>
            <p14:xfrm>
              <a:off x="3117567" y="3054993"/>
              <a:ext cx="1038600" cy="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A40453F3-70C7-B5E6-9ED2-401911AA6A1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8927" y="3045993"/>
                <a:ext cx="105624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036E727C-83EE-670F-5C59-948524965E00}"/>
                  </a:ext>
                </a:extLst>
              </p14:cNvPr>
              <p14:cNvContentPartPr/>
              <p14:nvPr/>
            </p14:nvContentPartPr>
            <p14:xfrm>
              <a:off x="6473487" y="5164233"/>
              <a:ext cx="96480" cy="28368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036E727C-83EE-670F-5C59-948524965E0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10487" y="5101233"/>
                <a:ext cx="222120" cy="40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99F6CFA8-61C9-6E30-1189-985A5EC40A3E}"/>
                  </a:ext>
                </a:extLst>
              </p14:cNvPr>
              <p14:cNvContentPartPr/>
              <p14:nvPr/>
            </p14:nvContentPartPr>
            <p14:xfrm>
              <a:off x="6493647" y="5299233"/>
              <a:ext cx="360" cy="3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99F6CFA8-61C9-6E30-1189-985A5EC40A3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476007" y="5281593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24" name="Graphic 23" descr="Modern architecture with solid fill">
            <a:extLst>
              <a:ext uri="{FF2B5EF4-FFF2-40B4-BE49-F238E27FC236}">
                <a16:creationId xmlns:a16="http://schemas.microsoft.com/office/drawing/2014/main" id="{B7855A5B-3A58-959B-5B85-6F16701598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05356" y="2230773"/>
            <a:ext cx="2000640" cy="200064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4140304B-99C7-8B2C-DC65-AE0A3987A169}"/>
                  </a:ext>
                </a:extLst>
              </p14:cNvPr>
              <p14:cNvContentPartPr/>
              <p14:nvPr/>
            </p14:nvContentPartPr>
            <p14:xfrm>
              <a:off x="4499967" y="3854193"/>
              <a:ext cx="529200" cy="2232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4140304B-99C7-8B2C-DC65-AE0A3987A169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491327" y="3845553"/>
                <a:ext cx="546840" cy="3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B8A8146E-0BBC-70C2-6768-F6E057F4002E}"/>
                  </a:ext>
                </a:extLst>
              </p14:cNvPr>
              <p14:cNvContentPartPr/>
              <p14:nvPr/>
            </p14:nvContentPartPr>
            <p14:xfrm>
              <a:off x="4508247" y="3190713"/>
              <a:ext cx="13680" cy="68544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B8A8146E-0BBC-70C2-6768-F6E057F4002E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499607" y="3182073"/>
                <a:ext cx="31320" cy="70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4B5F7EC6-3911-38AD-A5BB-859ED578840C}"/>
                  </a:ext>
                </a:extLst>
              </p14:cNvPr>
              <p14:cNvContentPartPr/>
              <p14:nvPr/>
            </p14:nvContentPartPr>
            <p14:xfrm>
              <a:off x="4070920" y="834787"/>
              <a:ext cx="342000" cy="64152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4B5F7EC6-3911-38AD-A5BB-859ED578840C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066600" y="830467"/>
                <a:ext cx="350640" cy="65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3C8C95BF-9E67-759B-A163-A975CAD127E8}"/>
                  </a:ext>
                </a:extLst>
              </p14:cNvPr>
              <p14:cNvContentPartPr/>
              <p14:nvPr/>
            </p14:nvContentPartPr>
            <p14:xfrm>
              <a:off x="3673480" y="1837747"/>
              <a:ext cx="563400" cy="13392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3C8C95BF-9E67-759B-A163-A975CAD127E8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669160" y="1833427"/>
                <a:ext cx="572040" cy="14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1F8DF83-1758-786F-ACBA-EC4A6256760D}"/>
                  </a:ext>
                </a:extLst>
              </p14:cNvPr>
              <p14:cNvContentPartPr/>
              <p14:nvPr/>
            </p14:nvContentPartPr>
            <p14:xfrm>
              <a:off x="2865280" y="2624707"/>
              <a:ext cx="615960" cy="13536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1F8DF83-1758-786F-ACBA-EC4A6256760D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860960" y="2620387"/>
                <a:ext cx="6246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854B339-05F4-0383-B5A7-F3987A5511C4}"/>
                  </a:ext>
                </a:extLst>
              </p14:cNvPr>
              <p14:cNvContentPartPr/>
              <p14:nvPr/>
            </p14:nvContentPartPr>
            <p14:xfrm>
              <a:off x="1841800" y="3525427"/>
              <a:ext cx="381240" cy="9828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854B339-05F4-0383-B5A7-F3987A5511C4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837480" y="3521107"/>
                <a:ext cx="389880" cy="10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81C1FC0-5C2E-DB20-8938-46F4528CD698}"/>
                  </a:ext>
                </a:extLst>
              </p14:cNvPr>
              <p14:cNvContentPartPr/>
              <p14:nvPr/>
            </p14:nvContentPartPr>
            <p14:xfrm>
              <a:off x="1561000" y="4495267"/>
              <a:ext cx="502920" cy="1080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81C1FC0-5C2E-DB20-8938-46F4528CD698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556680" y="4490947"/>
                <a:ext cx="511560" cy="1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D0D67F30-DE58-57DA-6006-46436D31FAC2}"/>
                  </a:ext>
                </a:extLst>
              </p14:cNvPr>
              <p14:cNvContentPartPr/>
              <p14:nvPr/>
            </p14:nvContentPartPr>
            <p14:xfrm>
              <a:off x="1725880" y="4823227"/>
              <a:ext cx="488880" cy="10980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D0D67F30-DE58-57DA-6006-46436D31FAC2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721560" y="4818907"/>
                <a:ext cx="497520" cy="11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ABA7AAE0-7E12-7543-D255-BA2B7EF168FE}"/>
                  </a:ext>
                </a:extLst>
              </p14:cNvPr>
              <p14:cNvContentPartPr/>
              <p14:nvPr/>
            </p14:nvContentPartPr>
            <p14:xfrm>
              <a:off x="2554240" y="5158747"/>
              <a:ext cx="55080" cy="40248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ABA7AAE0-7E12-7543-D255-BA2B7EF168FE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549920" y="5154427"/>
                <a:ext cx="63720" cy="41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762EA8D2-972A-DA52-BFFF-E3C2D7FCBE2F}"/>
                  </a:ext>
                </a:extLst>
              </p14:cNvPr>
              <p14:cNvContentPartPr/>
              <p14:nvPr/>
            </p14:nvContentPartPr>
            <p14:xfrm>
              <a:off x="4619920" y="5511547"/>
              <a:ext cx="87120" cy="43452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762EA8D2-972A-DA52-BFFF-E3C2D7FCBE2F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615600" y="5507227"/>
                <a:ext cx="95760" cy="44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675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10CE5B26-F93E-0FDE-7132-79F4743FB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7259D2A6-1182-704C-C987-E1F5E45770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62675"/>
          </a:xfrm>
          <a:prstGeom prst="rect">
            <a:avLst/>
          </a:prstGeom>
        </p:spPr>
      </p:pic>
      <p:sp>
        <p:nvSpPr>
          <p:cNvPr id="5" name="Cylinder 4">
            <a:extLst>
              <a:ext uri="{FF2B5EF4-FFF2-40B4-BE49-F238E27FC236}">
                <a16:creationId xmlns:a16="http://schemas.microsoft.com/office/drawing/2014/main" id="{B5A0B06A-F848-3F15-C226-8A786113FD69}"/>
              </a:ext>
            </a:extLst>
          </p:cNvPr>
          <p:cNvSpPr/>
          <p:nvPr/>
        </p:nvSpPr>
        <p:spPr>
          <a:xfrm>
            <a:off x="2608117" y="2532463"/>
            <a:ext cx="716973" cy="1793073"/>
          </a:xfrm>
          <a:prstGeom prst="ca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Spooky house outline">
            <a:extLst>
              <a:ext uri="{FF2B5EF4-FFF2-40B4-BE49-F238E27FC236}">
                <a16:creationId xmlns:a16="http://schemas.microsoft.com/office/drawing/2014/main" id="{CC478FDB-8CF3-FB39-B51C-9BF55B3945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09970" y="2784763"/>
            <a:ext cx="1074880" cy="1018309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F3869D8E-D37E-DD19-D22B-B73F5B4E66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05795" cy="18290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745F29-39F5-9AB3-B7DE-709F87E5260A}"/>
              </a:ext>
            </a:extLst>
          </p:cNvPr>
          <p:cNvSpPr txBox="1"/>
          <p:nvPr/>
        </p:nvSpPr>
        <p:spPr>
          <a:xfrm>
            <a:off x="1635267" y="1862758"/>
            <a:ext cx="26626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Propane Tank farm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409062AC-64EB-6F0D-77FC-956AE0AF908C}"/>
                  </a:ext>
                </a:extLst>
              </p14:cNvPr>
              <p14:cNvContentPartPr/>
              <p14:nvPr/>
            </p14:nvContentPartPr>
            <p14:xfrm>
              <a:off x="2952270" y="4314870"/>
              <a:ext cx="30240" cy="7142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409062AC-64EB-6F0D-77FC-956AE0AF908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43630" y="4305870"/>
                <a:ext cx="47880" cy="73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95FED227-61E2-9B67-3E14-86D863AEB2E4}"/>
                  </a:ext>
                </a:extLst>
              </p14:cNvPr>
              <p14:cNvContentPartPr/>
              <p14:nvPr/>
            </p14:nvContentPartPr>
            <p14:xfrm>
              <a:off x="4758807" y="2858433"/>
              <a:ext cx="323280" cy="2354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95FED227-61E2-9B67-3E14-86D863AEB2E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740807" y="2840433"/>
                <a:ext cx="358920" cy="27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13858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7259D2A6-1182-704C-C987-E1F5E45770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62675"/>
          </a:xfrm>
          <a:prstGeom prst="rect">
            <a:avLst/>
          </a:prstGeom>
        </p:spPr>
      </p:pic>
      <p:sp>
        <p:nvSpPr>
          <p:cNvPr id="5" name="Cylinder 4">
            <a:extLst>
              <a:ext uri="{FF2B5EF4-FFF2-40B4-BE49-F238E27FC236}">
                <a16:creationId xmlns:a16="http://schemas.microsoft.com/office/drawing/2014/main" id="{B5A0B06A-F848-3F15-C226-8A786113FD69}"/>
              </a:ext>
            </a:extLst>
          </p:cNvPr>
          <p:cNvSpPr/>
          <p:nvPr/>
        </p:nvSpPr>
        <p:spPr>
          <a:xfrm>
            <a:off x="2608117" y="2532463"/>
            <a:ext cx="716973" cy="1793073"/>
          </a:xfrm>
          <a:prstGeom prst="ca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Spooky house outline">
            <a:extLst>
              <a:ext uri="{FF2B5EF4-FFF2-40B4-BE49-F238E27FC236}">
                <a16:creationId xmlns:a16="http://schemas.microsoft.com/office/drawing/2014/main" id="{CC478FDB-8CF3-FB39-B51C-9BF55B3945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09970" y="2784763"/>
            <a:ext cx="1074880" cy="1018309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F3869D8E-D37E-DD19-D22B-B73F5B4E66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05795" cy="18290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745F29-39F5-9AB3-B7DE-709F87E5260A}"/>
              </a:ext>
            </a:extLst>
          </p:cNvPr>
          <p:cNvSpPr txBox="1"/>
          <p:nvPr/>
        </p:nvSpPr>
        <p:spPr>
          <a:xfrm>
            <a:off x="1635267" y="1862758"/>
            <a:ext cx="26626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Propane Tank farm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409062AC-64EB-6F0D-77FC-956AE0AF908C}"/>
                  </a:ext>
                </a:extLst>
              </p14:cNvPr>
              <p14:cNvContentPartPr/>
              <p14:nvPr/>
            </p14:nvContentPartPr>
            <p14:xfrm>
              <a:off x="2952270" y="4314870"/>
              <a:ext cx="30240" cy="7142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409062AC-64EB-6F0D-77FC-956AE0AF908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43630" y="4305870"/>
                <a:ext cx="47880" cy="731880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Graphic 9" descr="Harvey Balls 100% outline">
            <a:extLst>
              <a:ext uri="{FF2B5EF4-FFF2-40B4-BE49-F238E27FC236}">
                <a16:creationId xmlns:a16="http://schemas.microsoft.com/office/drawing/2014/main" id="{66130661-7014-956E-791E-324E0A00BE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55548" y="2784763"/>
            <a:ext cx="1584182" cy="158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2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7259D2A6-1182-704C-C987-E1F5E45770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62675"/>
          </a:xfrm>
          <a:prstGeom prst="rect">
            <a:avLst/>
          </a:prstGeom>
        </p:spPr>
      </p:pic>
      <p:sp>
        <p:nvSpPr>
          <p:cNvPr id="5" name="Cylinder 4">
            <a:extLst>
              <a:ext uri="{FF2B5EF4-FFF2-40B4-BE49-F238E27FC236}">
                <a16:creationId xmlns:a16="http://schemas.microsoft.com/office/drawing/2014/main" id="{B5A0B06A-F848-3F15-C226-8A786113FD69}"/>
              </a:ext>
            </a:extLst>
          </p:cNvPr>
          <p:cNvSpPr/>
          <p:nvPr/>
        </p:nvSpPr>
        <p:spPr>
          <a:xfrm>
            <a:off x="2608117" y="2532463"/>
            <a:ext cx="716973" cy="1793073"/>
          </a:xfrm>
          <a:prstGeom prst="ca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Spooky house outline">
            <a:extLst>
              <a:ext uri="{FF2B5EF4-FFF2-40B4-BE49-F238E27FC236}">
                <a16:creationId xmlns:a16="http://schemas.microsoft.com/office/drawing/2014/main" id="{CC478FDB-8CF3-FB39-B51C-9BF55B3945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09970" y="2784763"/>
            <a:ext cx="1074880" cy="1018309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F3869D8E-D37E-DD19-D22B-B73F5B4E66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05795" cy="18290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745F29-39F5-9AB3-B7DE-709F87E5260A}"/>
              </a:ext>
            </a:extLst>
          </p:cNvPr>
          <p:cNvSpPr txBox="1"/>
          <p:nvPr/>
        </p:nvSpPr>
        <p:spPr>
          <a:xfrm>
            <a:off x="1635267" y="1862758"/>
            <a:ext cx="26626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Propane Tank farm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409062AC-64EB-6F0D-77FC-956AE0AF908C}"/>
                  </a:ext>
                </a:extLst>
              </p14:cNvPr>
              <p14:cNvContentPartPr/>
              <p14:nvPr/>
            </p14:nvContentPartPr>
            <p14:xfrm>
              <a:off x="2952270" y="4314870"/>
              <a:ext cx="30240" cy="7142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409062AC-64EB-6F0D-77FC-956AE0AF908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43630" y="4305870"/>
                <a:ext cx="47880" cy="73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7C0B2FD-3849-7DDB-1CFD-FBE165A87154}"/>
                  </a:ext>
                </a:extLst>
              </p14:cNvPr>
              <p14:cNvContentPartPr/>
              <p14:nvPr/>
            </p14:nvContentPartPr>
            <p14:xfrm>
              <a:off x="8664447" y="3415353"/>
              <a:ext cx="233640" cy="21132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7C0B2FD-3849-7DDB-1CFD-FBE165A8715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646807" y="3397713"/>
                <a:ext cx="269280" cy="24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3A5A978B-CC37-B519-83F9-3D566CB2C021}"/>
                  </a:ext>
                </a:extLst>
              </p14:cNvPr>
              <p14:cNvContentPartPr/>
              <p14:nvPr/>
            </p14:nvContentPartPr>
            <p14:xfrm>
              <a:off x="8623767" y="3615513"/>
              <a:ext cx="360" cy="3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3A5A978B-CC37-B519-83F9-3D566CB2C02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588127" y="3579873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A58160A3-6639-5A98-8810-E3BFF4581A39}"/>
                  </a:ext>
                </a:extLst>
              </p14:cNvPr>
              <p14:cNvContentPartPr/>
              <p14:nvPr/>
            </p14:nvContentPartPr>
            <p14:xfrm>
              <a:off x="8915007" y="3449553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A58160A3-6639-5A98-8810-E3BFF4581A3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879007" y="3413553"/>
                <a:ext cx="72000" cy="72000"/>
              </a:xfrm>
              <a:prstGeom prst="rect">
                <a:avLst/>
              </a:prstGeom>
            </p:spPr>
          </p:pic>
        </mc:Fallback>
      </mc:AlternateContent>
      <p:pic>
        <p:nvPicPr>
          <p:cNvPr id="12" name="Picture 11" descr="A yellow sign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92122F28-F84C-6DEE-410A-6BA343E9A7C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883" y="3581240"/>
            <a:ext cx="2602770" cy="258143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F1E20D88-228A-3CBA-FCB9-114083E9EB71}"/>
                  </a:ext>
                </a:extLst>
              </p14:cNvPr>
              <p14:cNvContentPartPr/>
              <p14:nvPr/>
            </p14:nvContentPartPr>
            <p14:xfrm>
              <a:off x="11820150" y="3656790"/>
              <a:ext cx="241200" cy="2581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F1E20D88-228A-3CBA-FCB9-114083E9EB71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757510" y="3593790"/>
                <a:ext cx="366840" cy="38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47AA5D67-B9C6-1E62-8A74-268DF8B42F5A}"/>
                  </a:ext>
                </a:extLst>
              </p14:cNvPr>
              <p14:cNvContentPartPr/>
              <p14:nvPr/>
            </p14:nvContentPartPr>
            <p14:xfrm>
              <a:off x="9512190" y="5954310"/>
              <a:ext cx="393840" cy="13428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47AA5D67-B9C6-1E62-8A74-268DF8B42F5A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449190" y="5891310"/>
                <a:ext cx="519480" cy="259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033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0">
            <a:extLst>
              <a:ext uri="{FF2B5EF4-FFF2-40B4-BE49-F238E27FC236}">
                <a16:creationId xmlns:a16="http://schemas.microsoft.com/office/drawing/2014/main" id="{2C6F198E-F7A1-4125-910D-641C0C2A76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id="{907C3A25-D9A7-4F2D-B44C-FA8EB24C7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7"/>
            <a:ext cx="10905067" cy="55668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DA08E9C1-0AE3-3241-EE2D-EE25775895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617" y="1128098"/>
            <a:ext cx="5694132" cy="4598011"/>
          </a:xfrm>
          <a:prstGeom prst="rect">
            <a:avLst/>
          </a:prstGeom>
        </p:spPr>
      </p:pic>
      <p:sp>
        <p:nvSpPr>
          <p:cNvPr id="22" name="Rectangle 14">
            <a:extLst>
              <a:ext uri="{FF2B5EF4-FFF2-40B4-BE49-F238E27FC236}">
                <a16:creationId xmlns:a16="http://schemas.microsoft.com/office/drawing/2014/main" id="{18E8515E-B8C8-482A-A9B5-CE57BC080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16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>
            <a:extLst>
              <a:ext uri="{FF2B5EF4-FFF2-40B4-BE49-F238E27FC236}">
                <a16:creationId xmlns:a16="http://schemas.microsoft.com/office/drawing/2014/main" id="{07DE5115-89C8-4B9C-B0E8-78A15C20C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56085" y="533400"/>
            <a:ext cx="9079832" cy="5077326"/>
          </a:xfrm>
          <a:prstGeom prst="rect">
            <a:avLst/>
          </a:prstGeom>
          <a:gradFill>
            <a:gsLst>
              <a:gs pos="0">
                <a:srgbClr val="000001"/>
              </a:gs>
              <a:gs pos="100000">
                <a:srgbClr val="191919"/>
              </a:gs>
            </a:gsLst>
          </a:gradFill>
          <a:ln w="76200" cmpd="sng">
            <a:noFill/>
            <a:miter lim="800000"/>
          </a:ln>
          <a:effectLst>
            <a:outerShdw blurRad="127000" dist="228600" dir="4740000" sx="98000" sy="98000" algn="tl" rotWithShape="0">
              <a:srgbClr val="000000">
                <a:alpha val="34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4A6402E2-72CC-4683-9B83-11265402E5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4605" y="763203"/>
            <a:ext cx="8622792" cy="4617720"/>
          </a:xfrm>
          <a:prstGeom prst="rect">
            <a:avLst/>
          </a:prstGeom>
          <a:gradFill>
            <a:gsLst>
              <a:gs pos="0">
                <a:srgbClr val="DADADA"/>
              </a:gs>
              <a:gs pos="100000">
                <a:srgbClr val="FFFFFE"/>
              </a:gs>
            </a:gsLst>
            <a:lin ang="16200000" scaled="0"/>
          </a:gradFill>
          <a:ln w="50800" cmpd="sng">
            <a:solidFill>
              <a:srgbClr val="191919"/>
            </a:solidFill>
            <a:miter lim="800000"/>
          </a:ln>
          <a:effectLst>
            <a:innerShdw blurRad="63500" dist="88900" dir="14100000">
              <a:srgbClr val="000000">
                <a:alpha val="30000"/>
              </a:srgb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yellow sign on the side of a road&#10;&#10;Description automatically generated with medium confidence">
            <a:extLst>
              <a:ext uri="{FF2B5EF4-FFF2-40B4-BE49-F238E27FC236}">
                <a16:creationId xmlns:a16="http://schemas.microsoft.com/office/drawing/2014/main" id="{D88B0538-4F0B-3870-02EF-D260005CFF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2" b="33994"/>
          <a:stretch/>
        </p:blipFill>
        <p:spPr>
          <a:xfrm>
            <a:off x="2269237" y="1247835"/>
            <a:ext cx="7653528" cy="36484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3B06F4-0A1C-5CEF-5F05-662C4B0C0F3F}"/>
              </a:ext>
            </a:extLst>
          </p:cNvPr>
          <p:cNvSpPr txBox="1"/>
          <p:nvPr/>
        </p:nvSpPr>
        <p:spPr>
          <a:xfrm>
            <a:off x="4443412" y="5680889"/>
            <a:ext cx="3305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Presentation by Skyler Allingham</a:t>
            </a:r>
          </a:p>
        </p:txBody>
      </p:sp>
    </p:spTree>
    <p:extLst>
      <p:ext uri="{BB962C8B-B14F-4D97-AF65-F5344CB8AC3E}">
        <p14:creationId xmlns:p14="http://schemas.microsoft.com/office/powerpoint/2010/main" val="30994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28840A2D-E148-A65D-3412-9117005E65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162675"/>
          </a:xfrm>
          <a:prstGeom prst="rect">
            <a:avLst/>
          </a:prstGeom>
        </p:spPr>
      </p:pic>
      <p:sp>
        <p:nvSpPr>
          <p:cNvPr id="3" name="Cylinder 2">
            <a:extLst>
              <a:ext uri="{FF2B5EF4-FFF2-40B4-BE49-F238E27FC236}">
                <a16:creationId xmlns:a16="http://schemas.microsoft.com/office/drawing/2014/main" id="{BFF8E5AF-EC80-720F-E9A1-F5D9D574F15F}"/>
              </a:ext>
            </a:extLst>
          </p:cNvPr>
          <p:cNvSpPr/>
          <p:nvPr/>
        </p:nvSpPr>
        <p:spPr>
          <a:xfrm rot="2411456">
            <a:off x="7419108" y="19671"/>
            <a:ext cx="716973" cy="1793073"/>
          </a:xfrm>
          <a:prstGeom prst="ca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04A42CC6-2A71-1C7C-5B71-5E5E023651B1}"/>
                  </a:ext>
                </a:extLst>
              </p14:cNvPr>
              <p14:cNvContentPartPr/>
              <p14:nvPr/>
            </p14:nvContentPartPr>
            <p14:xfrm>
              <a:off x="7498407" y="1758993"/>
              <a:ext cx="596160" cy="8028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04A42CC6-2A71-1C7C-5B71-5E5E023651B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80407" y="1740993"/>
                <a:ext cx="631800" cy="11592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5B67FB2-6D13-E097-3584-2FCF6656FB99}"/>
              </a:ext>
            </a:extLst>
          </p:cNvPr>
          <p:cNvSpPr txBox="1"/>
          <p:nvPr/>
        </p:nvSpPr>
        <p:spPr>
          <a:xfrm rot="18732745">
            <a:off x="6974307" y="834440"/>
            <a:ext cx="1644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36000 Gal. Tank</a:t>
            </a:r>
          </a:p>
        </p:txBody>
      </p:sp>
    </p:spTree>
    <p:extLst>
      <p:ext uri="{BB962C8B-B14F-4D97-AF65-F5344CB8AC3E}">
        <p14:creationId xmlns:p14="http://schemas.microsoft.com/office/powerpoint/2010/main" val="3212852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F9AC74FE-0CDF-719D-7C66-2C5D6A1685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1626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106F1243-4AA7-9E54-969C-D5D412EF1D1C}"/>
                  </a:ext>
                </a:extLst>
              </p14:cNvPr>
              <p14:cNvContentPartPr/>
              <p14:nvPr/>
            </p14:nvContentPartPr>
            <p14:xfrm>
              <a:off x="8052447" y="1859793"/>
              <a:ext cx="360" cy="3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106F1243-4AA7-9E54-969C-D5D412EF1D1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89807" y="1796793"/>
                <a:ext cx="126000" cy="12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70472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radar chart&#10;&#10;Description automatically generated">
            <a:extLst>
              <a:ext uri="{FF2B5EF4-FFF2-40B4-BE49-F238E27FC236}">
                <a16:creationId xmlns:a16="http://schemas.microsoft.com/office/drawing/2014/main" id="{45DD4EDA-8F30-0127-3164-B1BB2C819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4563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72E740-9A2A-83BD-D1B8-BAC36E63422C}"/>
              </a:ext>
            </a:extLst>
          </p:cNvPr>
          <p:cNvSpPr txBox="1"/>
          <p:nvPr/>
        </p:nvSpPr>
        <p:spPr>
          <a:xfrm>
            <a:off x="238576" y="3090759"/>
            <a:ext cx="1911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Propane Tank farm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FCBAB2B7-F293-585C-E551-F22F970E5302}"/>
                  </a:ext>
                </a:extLst>
              </p14:cNvPr>
              <p14:cNvContentPartPr/>
              <p14:nvPr/>
            </p14:nvContentPartPr>
            <p14:xfrm>
              <a:off x="550407" y="3345513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FCBAB2B7-F293-585C-E551-F22F970E530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1407" y="33365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F7B89C9F-1933-918E-7D89-8EC18BE3BCBA}"/>
                  </a:ext>
                </a:extLst>
              </p14:cNvPr>
              <p14:cNvContentPartPr/>
              <p14:nvPr/>
            </p14:nvContentPartPr>
            <p14:xfrm>
              <a:off x="1360767" y="-63428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F7B89C9F-1933-918E-7D89-8EC18BE3BCB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2127" y="-642927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5" name="Graphic 14" descr="Spooky house outline">
            <a:extLst>
              <a:ext uri="{FF2B5EF4-FFF2-40B4-BE49-F238E27FC236}">
                <a16:creationId xmlns:a16="http://schemas.microsoft.com/office/drawing/2014/main" id="{3AC18B94-AFF3-960D-0E0F-FF586ABF05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66454" y="3834246"/>
            <a:ext cx="519544" cy="51954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11832A7B-AC2F-1F75-31D5-830FFB7DE1EC}"/>
                  </a:ext>
                </a:extLst>
              </p14:cNvPr>
              <p14:cNvContentPartPr/>
              <p14:nvPr/>
            </p14:nvContentPartPr>
            <p14:xfrm>
              <a:off x="1817967" y="3917193"/>
              <a:ext cx="10800" cy="3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11832A7B-AC2F-1F75-31D5-830FFB7DE1E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13647" y="3912873"/>
                <a:ext cx="1944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0E173E19-4AE1-3F03-70C4-B2762468715D}"/>
                  </a:ext>
                </a:extLst>
              </p14:cNvPr>
              <p14:cNvContentPartPr/>
              <p14:nvPr/>
            </p14:nvContentPartPr>
            <p14:xfrm>
              <a:off x="1789527" y="3842313"/>
              <a:ext cx="140040" cy="12780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0E173E19-4AE1-3F03-70C4-B2762468715D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785207" y="3837993"/>
                <a:ext cx="148680" cy="136440"/>
              </a:xfrm>
              <a:prstGeom prst="rect">
                <a:avLst/>
              </a:prstGeom>
            </p:spPr>
          </p:pic>
        </mc:Fallback>
      </mc:AlternateContent>
      <p:pic>
        <p:nvPicPr>
          <p:cNvPr id="18" name="Picture 17" descr="Graphical user interface&#10;&#10;Description automatically generated">
            <a:extLst>
              <a:ext uri="{FF2B5EF4-FFF2-40B4-BE49-F238E27FC236}">
                <a16:creationId xmlns:a16="http://schemas.microsoft.com/office/drawing/2014/main" id="{0B0CE298-5138-A96C-1366-0245D2A8E87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31" y="-89078"/>
            <a:ext cx="3905795" cy="1829055"/>
          </a:xfrm>
          <a:prstGeom prst="rect">
            <a:avLst/>
          </a:prstGeom>
        </p:spPr>
      </p:pic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4288088B-B95F-475B-4BF7-0416170487B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325" y="0"/>
            <a:ext cx="2733675" cy="1829054"/>
          </a:xfrm>
          <a:prstGeom prst="rect">
            <a:avLst/>
          </a:prstGeom>
        </p:spPr>
      </p:pic>
      <p:pic>
        <p:nvPicPr>
          <p:cNvPr id="22" name="Graphic 21" descr="Modern architecture with solid fill">
            <a:extLst>
              <a:ext uri="{FF2B5EF4-FFF2-40B4-BE49-F238E27FC236}">
                <a16:creationId xmlns:a16="http://schemas.microsoft.com/office/drawing/2014/main" id="{5F100376-1DF9-CCEF-8AEF-15D3E83E4DB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584373" y="477982"/>
            <a:ext cx="698503" cy="698503"/>
          </a:xfrm>
          <a:prstGeom prst="rect">
            <a:avLst/>
          </a:prstGeom>
        </p:spPr>
      </p:pic>
      <p:sp>
        <p:nvSpPr>
          <p:cNvPr id="23" name="Cylinder 22">
            <a:extLst>
              <a:ext uri="{FF2B5EF4-FFF2-40B4-BE49-F238E27FC236}">
                <a16:creationId xmlns:a16="http://schemas.microsoft.com/office/drawing/2014/main" id="{4582E7F8-291E-A419-DE9E-2C129C889DB2}"/>
              </a:ext>
            </a:extLst>
          </p:cNvPr>
          <p:cNvSpPr/>
          <p:nvPr/>
        </p:nvSpPr>
        <p:spPr>
          <a:xfrm>
            <a:off x="6458408" y="825449"/>
            <a:ext cx="76200" cy="217923"/>
          </a:xfrm>
          <a:prstGeom prst="ca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39294C30-3C7F-6C99-856C-7718C0BDE92E}"/>
                  </a:ext>
                </a:extLst>
              </p14:cNvPr>
              <p14:cNvContentPartPr/>
              <p14:nvPr/>
            </p14:nvContentPartPr>
            <p14:xfrm>
              <a:off x="6515607" y="1038993"/>
              <a:ext cx="1137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39294C30-3C7F-6C99-856C-7718C0BDE92E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511287" y="1034673"/>
                <a:ext cx="122400" cy="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7621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radar chart&#10;&#10;Description automatically generated">
            <a:extLst>
              <a:ext uri="{FF2B5EF4-FFF2-40B4-BE49-F238E27FC236}">
                <a16:creationId xmlns:a16="http://schemas.microsoft.com/office/drawing/2014/main" id="{45DD4EDA-8F30-0127-3164-B1BB2C819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456318"/>
          </a:xfrm>
          <a:prstGeom prst="rect">
            <a:avLst/>
          </a:prstGeom>
        </p:spPr>
      </p:pic>
      <p:sp>
        <p:nvSpPr>
          <p:cNvPr id="6" name="Cylinder 5">
            <a:extLst>
              <a:ext uri="{FF2B5EF4-FFF2-40B4-BE49-F238E27FC236}">
                <a16:creationId xmlns:a16="http://schemas.microsoft.com/office/drawing/2014/main" id="{458F0158-0C84-A53A-3BBE-0D5AEEB69C12}"/>
              </a:ext>
            </a:extLst>
          </p:cNvPr>
          <p:cNvSpPr/>
          <p:nvPr/>
        </p:nvSpPr>
        <p:spPr>
          <a:xfrm>
            <a:off x="1059872" y="3699163"/>
            <a:ext cx="322118" cy="886241"/>
          </a:xfrm>
          <a:prstGeom prst="ca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E25A313E-A6E9-BA5F-FB84-DA3744E96D50}"/>
                  </a:ext>
                </a:extLst>
              </p14:cNvPr>
              <p14:cNvContentPartPr/>
              <p14:nvPr/>
            </p14:nvContentPartPr>
            <p14:xfrm>
              <a:off x="1194447" y="4571673"/>
              <a:ext cx="10800" cy="26928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E25A313E-A6E9-BA5F-FB84-DA3744E96D5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85447" y="4562673"/>
                <a:ext cx="28440" cy="28692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D72E740-9A2A-83BD-D1B8-BAC36E63422C}"/>
              </a:ext>
            </a:extLst>
          </p:cNvPr>
          <p:cNvSpPr txBox="1"/>
          <p:nvPr/>
        </p:nvSpPr>
        <p:spPr>
          <a:xfrm>
            <a:off x="238576" y="3090759"/>
            <a:ext cx="1911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Propane Tank farm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FCBAB2B7-F293-585C-E551-F22F970E5302}"/>
                  </a:ext>
                </a:extLst>
              </p14:cNvPr>
              <p14:cNvContentPartPr/>
              <p14:nvPr/>
            </p14:nvContentPartPr>
            <p14:xfrm>
              <a:off x="550407" y="3345513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FCBAB2B7-F293-585C-E551-F22F970E530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1407" y="333651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F7B89C9F-1933-918E-7D89-8EC18BE3BCBA}"/>
                  </a:ext>
                </a:extLst>
              </p14:cNvPr>
              <p14:cNvContentPartPr/>
              <p14:nvPr/>
            </p14:nvContentPartPr>
            <p14:xfrm>
              <a:off x="1360767" y="-63428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F7B89C9F-1933-918E-7D89-8EC18BE3BCB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52127" y="-642927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5" name="Graphic 14" descr="Spooky house outline">
            <a:extLst>
              <a:ext uri="{FF2B5EF4-FFF2-40B4-BE49-F238E27FC236}">
                <a16:creationId xmlns:a16="http://schemas.microsoft.com/office/drawing/2014/main" id="{3AC18B94-AFF3-960D-0E0F-FF586ABF05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66454" y="3834246"/>
            <a:ext cx="519544" cy="51954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11832A7B-AC2F-1F75-31D5-830FFB7DE1EC}"/>
                  </a:ext>
                </a:extLst>
              </p14:cNvPr>
              <p14:cNvContentPartPr/>
              <p14:nvPr/>
            </p14:nvContentPartPr>
            <p14:xfrm>
              <a:off x="1817967" y="3917193"/>
              <a:ext cx="10800" cy="3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11832A7B-AC2F-1F75-31D5-830FFB7DE1E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813647" y="3912873"/>
                <a:ext cx="1944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0E173E19-4AE1-3F03-70C4-B2762468715D}"/>
                  </a:ext>
                </a:extLst>
              </p14:cNvPr>
              <p14:cNvContentPartPr/>
              <p14:nvPr/>
            </p14:nvContentPartPr>
            <p14:xfrm>
              <a:off x="1789527" y="3842313"/>
              <a:ext cx="140040" cy="12780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0E173E19-4AE1-3F03-70C4-B2762468715D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785207" y="3837993"/>
                <a:ext cx="148680" cy="136440"/>
              </a:xfrm>
              <a:prstGeom prst="rect">
                <a:avLst/>
              </a:prstGeom>
            </p:spPr>
          </p:pic>
        </mc:Fallback>
      </mc:AlternateContent>
      <p:pic>
        <p:nvPicPr>
          <p:cNvPr id="18" name="Picture 17" descr="Graphical user interface&#10;&#10;Description automatically generated">
            <a:extLst>
              <a:ext uri="{FF2B5EF4-FFF2-40B4-BE49-F238E27FC236}">
                <a16:creationId xmlns:a16="http://schemas.microsoft.com/office/drawing/2014/main" id="{0B0CE298-5138-A96C-1366-0245D2A8E87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31" y="-89078"/>
            <a:ext cx="3905795" cy="1829055"/>
          </a:xfrm>
          <a:prstGeom prst="rect">
            <a:avLst/>
          </a:prstGeom>
        </p:spPr>
      </p:pic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4288088B-B95F-475B-4BF7-0416170487B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325" y="0"/>
            <a:ext cx="2733675" cy="1829054"/>
          </a:xfrm>
          <a:prstGeom prst="rect">
            <a:avLst/>
          </a:prstGeom>
        </p:spPr>
      </p:pic>
      <p:pic>
        <p:nvPicPr>
          <p:cNvPr id="22" name="Graphic 21" descr="Modern architecture with solid fill">
            <a:extLst>
              <a:ext uri="{FF2B5EF4-FFF2-40B4-BE49-F238E27FC236}">
                <a16:creationId xmlns:a16="http://schemas.microsoft.com/office/drawing/2014/main" id="{5F100376-1DF9-CCEF-8AEF-15D3E83E4DB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584373" y="477982"/>
            <a:ext cx="698503" cy="698503"/>
          </a:xfrm>
          <a:prstGeom prst="rect">
            <a:avLst/>
          </a:prstGeom>
        </p:spPr>
      </p:pic>
      <p:sp>
        <p:nvSpPr>
          <p:cNvPr id="23" name="Cylinder 22">
            <a:extLst>
              <a:ext uri="{FF2B5EF4-FFF2-40B4-BE49-F238E27FC236}">
                <a16:creationId xmlns:a16="http://schemas.microsoft.com/office/drawing/2014/main" id="{4582E7F8-291E-A419-DE9E-2C129C889DB2}"/>
              </a:ext>
            </a:extLst>
          </p:cNvPr>
          <p:cNvSpPr/>
          <p:nvPr/>
        </p:nvSpPr>
        <p:spPr>
          <a:xfrm>
            <a:off x="6458408" y="825449"/>
            <a:ext cx="76200" cy="217923"/>
          </a:xfrm>
          <a:prstGeom prst="ca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39294C30-3C7F-6C99-856C-7718C0BDE92E}"/>
                  </a:ext>
                </a:extLst>
              </p14:cNvPr>
              <p14:cNvContentPartPr/>
              <p14:nvPr/>
            </p14:nvContentPartPr>
            <p14:xfrm>
              <a:off x="6515607" y="1038993"/>
              <a:ext cx="1137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39294C30-3C7F-6C99-856C-7718C0BDE92E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511287" y="1034673"/>
                <a:ext cx="122400" cy="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061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F907D8E2-1F06-96C1-22E3-9924788B71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62675"/>
          </a:xfrm>
          <a:prstGeom prst="rect">
            <a:avLst/>
          </a:prstGeom>
        </p:spPr>
      </p:pic>
      <p:sp>
        <p:nvSpPr>
          <p:cNvPr id="4" name="Cylinder 3">
            <a:extLst>
              <a:ext uri="{FF2B5EF4-FFF2-40B4-BE49-F238E27FC236}">
                <a16:creationId xmlns:a16="http://schemas.microsoft.com/office/drawing/2014/main" id="{2E01A293-36A6-BDD4-B520-683CA26906D3}"/>
              </a:ext>
            </a:extLst>
          </p:cNvPr>
          <p:cNvSpPr/>
          <p:nvPr/>
        </p:nvSpPr>
        <p:spPr>
          <a:xfrm>
            <a:off x="2608117" y="2532463"/>
            <a:ext cx="716973" cy="1793073"/>
          </a:xfrm>
          <a:prstGeom prst="ca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A09D02F-CF3B-1109-C9B0-B2B2D818E59A}"/>
                  </a:ext>
                </a:extLst>
              </p14:cNvPr>
              <p14:cNvContentPartPr/>
              <p14:nvPr/>
            </p14:nvContentPartPr>
            <p14:xfrm>
              <a:off x="2948007" y="4332633"/>
              <a:ext cx="23760" cy="6955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A09D02F-CF3B-1109-C9B0-B2B2D818E59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9367" y="4323993"/>
                <a:ext cx="41400" cy="71316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7BD559A-2643-ABFF-D562-C807BC177B76}"/>
              </a:ext>
            </a:extLst>
          </p:cNvPr>
          <p:cNvSpPr txBox="1"/>
          <p:nvPr/>
        </p:nvSpPr>
        <p:spPr>
          <a:xfrm>
            <a:off x="1635267" y="1862758"/>
            <a:ext cx="26626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Propane Tank farm</a:t>
            </a:r>
          </a:p>
        </p:txBody>
      </p:sp>
      <p:pic>
        <p:nvPicPr>
          <p:cNvPr id="9" name="Graphic 8" descr="Spooky house outline">
            <a:extLst>
              <a:ext uri="{FF2B5EF4-FFF2-40B4-BE49-F238E27FC236}">
                <a16:creationId xmlns:a16="http://schemas.microsoft.com/office/drawing/2014/main" id="{1A7E3B42-6C87-A9E6-21C7-3E76FB4071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09970" y="2784763"/>
            <a:ext cx="1074880" cy="101830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CB09EB97-40EC-F84B-636E-CB6D4C846784}"/>
                  </a:ext>
                </a:extLst>
              </p14:cNvPr>
              <p14:cNvContentPartPr/>
              <p14:nvPr/>
            </p14:nvContentPartPr>
            <p14:xfrm>
              <a:off x="4792647" y="2961033"/>
              <a:ext cx="62640" cy="378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CB09EB97-40EC-F84B-636E-CB6D4C84678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88327" y="2956713"/>
                <a:ext cx="71280" cy="4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C7DC9D72-67FF-3EB1-C04E-BFBC03D63331}"/>
                  </a:ext>
                </a:extLst>
              </p14:cNvPr>
              <p14:cNvContentPartPr/>
              <p14:nvPr/>
            </p14:nvContentPartPr>
            <p14:xfrm>
              <a:off x="4696167" y="2897673"/>
              <a:ext cx="364320" cy="15768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C7DC9D72-67FF-3EB1-C04E-BFBC03D6333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687527" y="2888673"/>
                <a:ext cx="381960" cy="175320"/>
              </a:xfrm>
              <a:prstGeom prst="rect">
                <a:avLst/>
              </a:prstGeom>
            </p:spPr>
          </p:pic>
        </mc:Fallback>
      </mc:AlternateContent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322ED41C-04E3-AC9C-4490-984455AFAFB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05795" cy="1829055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7D6C38E9-EB78-34DD-40B2-E0E682EE59A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325" y="0"/>
            <a:ext cx="2733675" cy="182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33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radar chart&#10;&#10;Description automatically generated">
            <a:extLst>
              <a:ext uri="{FF2B5EF4-FFF2-40B4-BE49-F238E27FC236}">
                <a16:creationId xmlns:a16="http://schemas.microsoft.com/office/drawing/2014/main" id="{3198179D-5422-3216-17DE-3DFFD84C3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0756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290262-33FC-58C5-ED27-4DCF72E9705D}"/>
              </a:ext>
            </a:extLst>
          </p:cNvPr>
          <p:cNvSpPr txBox="1"/>
          <p:nvPr/>
        </p:nvSpPr>
        <p:spPr>
          <a:xfrm rot="17031313">
            <a:off x="5943600" y="1352550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Bear Run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66463D-A836-AB23-4355-0518D6B91FD6}"/>
              </a:ext>
            </a:extLst>
          </p:cNvPr>
          <p:cNvSpPr txBox="1"/>
          <p:nvPr/>
        </p:nvSpPr>
        <p:spPr>
          <a:xfrm>
            <a:off x="7991475" y="1838325"/>
            <a:ext cx="128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Great Spirit</a:t>
            </a:r>
          </a:p>
        </p:txBody>
      </p:sp>
    </p:spTree>
    <p:extLst>
      <p:ext uri="{BB962C8B-B14F-4D97-AF65-F5344CB8AC3E}">
        <p14:creationId xmlns:p14="http://schemas.microsoft.com/office/powerpoint/2010/main" val="58445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rt, radar chart&#10;&#10;Description automatically generated">
            <a:extLst>
              <a:ext uri="{FF2B5EF4-FFF2-40B4-BE49-F238E27FC236}">
                <a16:creationId xmlns:a16="http://schemas.microsoft.com/office/drawing/2014/main" id="{4B70D94A-560F-B807-2467-A11DE5F15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075624"/>
          </a:xfrm>
          <a:prstGeom prst="rect">
            <a:avLst/>
          </a:prstGeom>
        </p:spPr>
      </p:pic>
      <p:pic>
        <p:nvPicPr>
          <p:cNvPr id="4" name="Graphic 3" descr="Harvey Balls 0% with solid fill">
            <a:extLst>
              <a:ext uri="{FF2B5EF4-FFF2-40B4-BE49-F238E27FC236}">
                <a16:creationId xmlns:a16="http://schemas.microsoft.com/office/drawing/2014/main" id="{CA43BBAB-768E-8B63-9961-EE229EF80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17474" y="885825"/>
            <a:ext cx="3531176" cy="353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3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1414</TotalTime>
  <Words>33</Words>
  <Application>Microsoft Office PowerPoint</Application>
  <PresentationFormat>Widescreen</PresentationFormat>
  <Paragraphs>11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Gill Sans MT</vt:lpstr>
      <vt:lpstr>Gallery</vt:lpstr>
      <vt:lpstr>Propane System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Skyler Allingham</dc:creator>
  <cp:lastModifiedBy>Skyler Allingham</cp:lastModifiedBy>
  <cp:revision>2</cp:revision>
  <dcterms:created xsi:type="dcterms:W3CDTF">2022-07-27T16:57:05Z</dcterms:created>
  <dcterms:modified xsi:type="dcterms:W3CDTF">2022-09-13T18:39:39Z</dcterms:modified>
</cp:coreProperties>
</file>